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  <p:sldMasterId id="2147483714" r:id="rId3"/>
  </p:sldMasterIdLst>
  <p:notesMasterIdLst>
    <p:notesMasterId r:id="rId27"/>
  </p:notesMasterIdLst>
  <p:handoutMasterIdLst>
    <p:handoutMasterId r:id="rId28"/>
  </p:handoutMasterIdLst>
  <p:sldIdLst>
    <p:sldId id="256" r:id="rId4"/>
    <p:sldId id="257" r:id="rId5"/>
    <p:sldId id="281" r:id="rId6"/>
    <p:sldId id="258" r:id="rId7"/>
    <p:sldId id="259" r:id="rId8"/>
    <p:sldId id="262" r:id="rId9"/>
    <p:sldId id="261" r:id="rId10"/>
    <p:sldId id="265" r:id="rId11"/>
    <p:sldId id="260" r:id="rId12"/>
    <p:sldId id="282" r:id="rId13"/>
    <p:sldId id="266" r:id="rId14"/>
    <p:sldId id="278" r:id="rId15"/>
    <p:sldId id="275" r:id="rId16"/>
    <p:sldId id="276" r:id="rId17"/>
    <p:sldId id="267" r:id="rId18"/>
    <p:sldId id="269" r:id="rId19"/>
    <p:sldId id="270" r:id="rId20"/>
    <p:sldId id="271" r:id="rId21"/>
    <p:sldId id="283" r:id="rId22"/>
    <p:sldId id="273" r:id="rId23"/>
    <p:sldId id="274" r:id="rId24"/>
    <p:sldId id="284" r:id="rId25"/>
    <p:sldId id="28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94660"/>
  </p:normalViewPr>
  <p:slideViewPr>
    <p:cSldViewPr>
      <p:cViewPr varScale="1">
        <p:scale>
          <a:sx n="74" d="100"/>
          <a:sy n="74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99C32-BCA0-4B38-A486-CEAF4B83AD9D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92905564-59FC-4E61-A906-6F7F9DB023FC}">
      <dgm:prSet phldrT="[Texte]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 contourW="12700">
          <a:bevelT w="63500" h="25400"/>
          <a:extrusionClr>
            <a:srgbClr val="993300"/>
          </a:extrusionClr>
          <a:contourClr>
            <a:srgbClr val="002060"/>
          </a:contourClr>
        </a:sp3d>
      </dgm:spPr>
      <dgm:t>
        <a:bodyPr/>
        <a:lstStyle/>
        <a:p>
          <a:r>
            <a:rPr lang="fr-FR" dirty="0" smtClean="0">
              <a:solidFill>
                <a:schemeClr val="accent1">
                  <a:lumMod val="25000"/>
                </a:schemeClr>
              </a:solidFill>
            </a:rPr>
            <a:t>Introduction au HTML </a:t>
          </a:r>
          <a:endParaRPr lang="fr-FR" dirty="0">
            <a:solidFill>
              <a:schemeClr val="accent1">
                <a:lumMod val="25000"/>
              </a:schemeClr>
            </a:solidFill>
          </a:endParaRPr>
        </a:p>
      </dgm:t>
    </dgm:pt>
    <dgm:pt modelId="{5557477A-379D-43E0-8921-10F511580601}" type="parTrans" cxnId="{E71D6AB6-A47D-416C-B8C1-4B9F35FF2EA6}">
      <dgm:prSet/>
      <dgm:spPr/>
      <dgm:t>
        <a:bodyPr/>
        <a:lstStyle/>
        <a:p>
          <a:endParaRPr lang="fr-FR">
            <a:solidFill>
              <a:schemeClr val="accent1">
                <a:lumMod val="25000"/>
              </a:schemeClr>
            </a:solidFill>
          </a:endParaRPr>
        </a:p>
      </dgm:t>
    </dgm:pt>
    <dgm:pt modelId="{13E87628-3DA4-44CE-A80A-9319D7D4590F}" type="sibTrans" cxnId="{E71D6AB6-A47D-416C-B8C1-4B9F35FF2EA6}">
      <dgm:prSet/>
      <dgm:spPr/>
      <dgm:t>
        <a:bodyPr/>
        <a:lstStyle/>
        <a:p>
          <a:endParaRPr lang="fr-FR">
            <a:solidFill>
              <a:schemeClr val="accent1">
                <a:lumMod val="25000"/>
              </a:schemeClr>
            </a:solidFill>
          </a:endParaRPr>
        </a:p>
      </dgm:t>
    </dgm:pt>
    <dgm:pt modelId="{2EB05D03-166E-4C90-9E69-0503FE1C2F09}">
      <dgm:prSet phldrT="[Texte]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 contourW="12700">
          <a:bevelT w="63500" h="25400"/>
          <a:extrusionClr>
            <a:srgbClr val="993300"/>
          </a:extrusionClr>
          <a:contourClr>
            <a:srgbClr val="002060"/>
          </a:contourClr>
        </a:sp3d>
      </dgm:spPr>
      <dgm:t>
        <a:bodyPr/>
        <a:lstStyle/>
        <a:p>
          <a:r>
            <a:rPr lang="fr-FR" dirty="0" smtClean="0">
              <a:solidFill>
                <a:schemeClr val="accent1">
                  <a:lumMod val="25000"/>
                </a:schemeClr>
              </a:solidFill>
            </a:rPr>
            <a:t>Définition d’un site</a:t>
          </a:r>
          <a:endParaRPr lang="fr-FR" dirty="0">
            <a:solidFill>
              <a:schemeClr val="accent1">
                <a:lumMod val="25000"/>
              </a:schemeClr>
            </a:solidFill>
          </a:endParaRPr>
        </a:p>
      </dgm:t>
    </dgm:pt>
    <dgm:pt modelId="{E048C296-72F4-42DC-A7D1-C00997D2D8A4}" type="parTrans" cxnId="{BA02CF3C-47D3-4BF9-8828-67EC00F20B56}">
      <dgm:prSet/>
      <dgm:spPr/>
      <dgm:t>
        <a:bodyPr/>
        <a:lstStyle/>
        <a:p>
          <a:endParaRPr lang="fr-FR">
            <a:solidFill>
              <a:schemeClr val="accent1">
                <a:lumMod val="25000"/>
              </a:schemeClr>
            </a:solidFill>
          </a:endParaRPr>
        </a:p>
      </dgm:t>
    </dgm:pt>
    <dgm:pt modelId="{2288F4C6-80A7-4E1B-97FD-A7CD6DDF7B8B}" type="sibTrans" cxnId="{BA02CF3C-47D3-4BF9-8828-67EC00F20B56}">
      <dgm:prSet/>
      <dgm:spPr/>
      <dgm:t>
        <a:bodyPr/>
        <a:lstStyle/>
        <a:p>
          <a:endParaRPr lang="fr-FR">
            <a:solidFill>
              <a:schemeClr val="accent1">
                <a:lumMod val="25000"/>
              </a:schemeClr>
            </a:solidFill>
          </a:endParaRPr>
        </a:p>
      </dgm:t>
    </dgm:pt>
    <dgm:pt modelId="{886D372B-66C8-499F-B0A5-E8EB8939EE95}">
      <dgm:prSet phldrT="[Texte]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 contourW="12700">
          <a:bevelT w="63500" h="25400"/>
          <a:extrusionClr>
            <a:srgbClr val="993300"/>
          </a:extrusionClr>
          <a:contourClr>
            <a:srgbClr val="002060"/>
          </a:contourClr>
        </a:sp3d>
      </dgm:spPr>
      <dgm:t>
        <a:bodyPr/>
        <a:lstStyle/>
        <a:p>
          <a:r>
            <a:rPr lang="fr-FR" dirty="0" smtClean="0">
              <a:solidFill>
                <a:schemeClr val="accent1">
                  <a:lumMod val="25000"/>
                </a:schemeClr>
              </a:solidFill>
            </a:rPr>
            <a:t>Le formatage du texte</a:t>
          </a:r>
          <a:endParaRPr lang="fr-FR" dirty="0">
            <a:solidFill>
              <a:schemeClr val="accent1">
                <a:lumMod val="25000"/>
              </a:schemeClr>
            </a:solidFill>
          </a:endParaRPr>
        </a:p>
      </dgm:t>
    </dgm:pt>
    <dgm:pt modelId="{1DCEC65E-A8CC-47BA-9C8C-5032DD28C4DD}" type="parTrans" cxnId="{0D6B4D4C-1000-49EA-970C-09ECB2B86565}">
      <dgm:prSet/>
      <dgm:spPr/>
      <dgm:t>
        <a:bodyPr/>
        <a:lstStyle/>
        <a:p>
          <a:endParaRPr lang="fr-FR">
            <a:solidFill>
              <a:schemeClr val="accent1">
                <a:lumMod val="25000"/>
              </a:schemeClr>
            </a:solidFill>
          </a:endParaRPr>
        </a:p>
      </dgm:t>
    </dgm:pt>
    <dgm:pt modelId="{6FD8610D-FC22-4BC2-93FC-87DA2CCAB018}" type="sibTrans" cxnId="{0D6B4D4C-1000-49EA-970C-09ECB2B86565}">
      <dgm:prSet/>
      <dgm:spPr/>
      <dgm:t>
        <a:bodyPr/>
        <a:lstStyle/>
        <a:p>
          <a:endParaRPr lang="fr-FR">
            <a:solidFill>
              <a:schemeClr val="accent1">
                <a:lumMod val="25000"/>
              </a:schemeClr>
            </a:solidFill>
          </a:endParaRPr>
        </a:p>
      </dgm:t>
    </dgm:pt>
    <dgm:pt modelId="{19A641F3-0393-46B0-B45D-3E56EFE4440B}">
      <dgm:prSet phldrT="[Texte]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 contourW="12700">
          <a:bevelT w="63500" h="25400"/>
          <a:extrusionClr>
            <a:srgbClr val="993300"/>
          </a:extrusionClr>
          <a:contourClr>
            <a:srgbClr val="002060"/>
          </a:contourClr>
        </a:sp3d>
      </dgm:spPr>
      <dgm:t>
        <a:bodyPr/>
        <a:lstStyle/>
        <a:p>
          <a:r>
            <a:rPr lang="fr-FR" dirty="0" smtClean="0">
              <a:solidFill>
                <a:schemeClr val="accent1">
                  <a:lumMod val="25000"/>
                </a:schemeClr>
              </a:solidFill>
            </a:rPr>
            <a:t>La création d’un jeu de cadres</a:t>
          </a:r>
          <a:endParaRPr lang="fr-FR" dirty="0">
            <a:solidFill>
              <a:schemeClr val="accent1">
                <a:lumMod val="25000"/>
              </a:schemeClr>
            </a:solidFill>
          </a:endParaRPr>
        </a:p>
      </dgm:t>
    </dgm:pt>
    <dgm:pt modelId="{AD85F58A-121B-48A3-AB68-A01AE6E99D79}" type="parTrans" cxnId="{E0438BA1-6009-49D9-9999-268130E8CC5D}">
      <dgm:prSet/>
      <dgm:spPr/>
      <dgm:t>
        <a:bodyPr/>
        <a:lstStyle/>
        <a:p>
          <a:endParaRPr lang="fr-FR">
            <a:solidFill>
              <a:schemeClr val="accent1">
                <a:lumMod val="25000"/>
              </a:schemeClr>
            </a:solidFill>
          </a:endParaRPr>
        </a:p>
      </dgm:t>
    </dgm:pt>
    <dgm:pt modelId="{3D783357-86C0-4EAC-86F5-9F2153243908}" type="sibTrans" cxnId="{E0438BA1-6009-49D9-9999-268130E8CC5D}">
      <dgm:prSet/>
      <dgm:spPr/>
      <dgm:t>
        <a:bodyPr/>
        <a:lstStyle/>
        <a:p>
          <a:endParaRPr lang="fr-FR">
            <a:solidFill>
              <a:schemeClr val="accent1">
                <a:lumMod val="25000"/>
              </a:schemeClr>
            </a:solidFill>
          </a:endParaRPr>
        </a:p>
      </dgm:t>
    </dgm:pt>
    <dgm:pt modelId="{37E664DD-02E5-455D-9F79-7CF0DEDFC8C2}">
      <dgm:prSet phldrT="[Texte]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 contourW="12700">
          <a:bevelT w="63500" h="25400"/>
          <a:extrusionClr>
            <a:srgbClr val="993300"/>
          </a:extrusionClr>
          <a:contourClr>
            <a:srgbClr val="002060"/>
          </a:contourClr>
        </a:sp3d>
      </dgm:spPr>
      <dgm:t>
        <a:bodyPr/>
        <a:lstStyle/>
        <a:p>
          <a:r>
            <a:rPr lang="fr-FR" dirty="0" smtClean="0">
              <a:solidFill>
                <a:schemeClr val="accent1">
                  <a:lumMod val="25000"/>
                </a:schemeClr>
              </a:solidFill>
            </a:rPr>
            <a:t>Les tableaux</a:t>
          </a:r>
          <a:endParaRPr lang="fr-FR" dirty="0">
            <a:solidFill>
              <a:schemeClr val="accent1">
                <a:lumMod val="25000"/>
              </a:schemeClr>
            </a:solidFill>
          </a:endParaRPr>
        </a:p>
      </dgm:t>
    </dgm:pt>
    <dgm:pt modelId="{26CE5CB7-C0A1-44BE-BEDB-0E9FDB52610E}" type="parTrans" cxnId="{E9F9F4BE-D562-44DF-86A7-C75F390AA1FE}">
      <dgm:prSet/>
      <dgm:spPr/>
      <dgm:t>
        <a:bodyPr/>
        <a:lstStyle/>
        <a:p>
          <a:endParaRPr lang="fr-FR">
            <a:solidFill>
              <a:schemeClr val="accent1">
                <a:lumMod val="25000"/>
              </a:schemeClr>
            </a:solidFill>
          </a:endParaRPr>
        </a:p>
      </dgm:t>
    </dgm:pt>
    <dgm:pt modelId="{B651ABE2-917E-4E24-BC49-A1C08DA76964}" type="sibTrans" cxnId="{E9F9F4BE-D562-44DF-86A7-C75F390AA1FE}">
      <dgm:prSet/>
      <dgm:spPr/>
      <dgm:t>
        <a:bodyPr/>
        <a:lstStyle/>
        <a:p>
          <a:endParaRPr lang="fr-FR">
            <a:solidFill>
              <a:schemeClr val="accent1">
                <a:lumMod val="25000"/>
              </a:schemeClr>
            </a:solidFill>
          </a:endParaRPr>
        </a:p>
      </dgm:t>
    </dgm:pt>
    <dgm:pt modelId="{429882A2-D56D-416F-8965-FD299A26C04C}">
      <dgm:prSet phldrT="[Texte]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 contourW="12700">
          <a:bevelT w="63500" h="25400"/>
          <a:extrusionClr>
            <a:srgbClr val="993300"/>
          </a:extrusionClr>
          <a:contourClr>
            <a:srgbClr val="002060"/>
          </a:contourClr>
        </a:sp3d>
      </dgm:spPr>
      <dgm:t>
        <a:bodyPr/>
        <a:lstStyle/>
        <a:p>
          <a:r>
            <a:rPr lang="fr-FR" dirty="0" smtClean="0">
              <a:solidFill>
                <a:schemeClr val="accent1">
                  <a:lumMod val="25000"/>
                </a:schemeClr>
              </a:solidFill>
            </a:rPr>
            <a:t>Liens internes et externes</a:t>
          </a:r>
          <a:endParaRPr lang="fr-FR" dirty="0">
            <a:solidFill>
              <a:schemeClr val="accent1">
                <a:lumMod val="25000"/>
              </a:schemeClr>
            </a:solidFill>
          </a:endParaRPr>
        </a:p>
      </dgm:t>
    </dgm:pt>
    <dgm:pt modelId="{D8A00FB9-BC7F-4CA0-A38D-F32FA633BE17}" type="parTrans" cxnId="{CAAAA934-1DEE-444E-9104-ABB4386689F6}">
      <dgm:prSet/>
      <dgm:spPr/>
      <dgm:t>
        <a:bodyPr/>
        <a:lstStyle/>
        <a:p>
          <a:endParaRPr lang="fr-FR">
            <a:solidFill>
              <a:schemeClr val="accent1">
                <a:lumMod val="25000"/>
              </a:schemeClr>
            </a:solidFill>
          </a:endParaRPr>
        </a:p>
      </dgm:t>
    </dgm:pt>
    <dgm:pt modelId="{11DF9AF8-F95F-41E4-9A68-278A9DC8F73E}" type="sibTrans" cxnId="{CAAAA934-1DEE-444E-9104-ABB4386689F6}">
      <dgm:prSet/>
      <dgm:spPr/>
      <dgm:t>
        <a:bodyPr/>
        <a:lstStyle/>
        <a:p>
          <a:endParaRPr lang="fr-FR">
            <a:solidFill>
              <a:schemeClr val="accent1">
                <a:lumMod val="25000"/>
              </a:schemeClr>
            </a:solidFill>
          </a:endParaRPr>
        </a:p>
      </dgm:t>
    </dgm:pt>
    <dgm:pt modelId="{75AD1E5D-DC25-405C-B57A-9652257A0A18}">
      <dgm:prSet phldrT="[Texte]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 contourW="12700">
          <a:bevelT w="63500" h="25400"/>
          <a:extrusionClr>
            <a:srgbClr val="993300"/>
          </a:extrusionClr>
          <a:contourClr>
            <a:srgbClr val="002060"/>
          </a:contourClr>
        </a:sp3d>
      </dgm:spPr>
      <dgm:t>
        <a:bodyPr/>
        <a:lstStyle/>
        <a:p>
          <a:r>
            <a:rPr lang="fr-FR" dirty="0" smtClean="0">
              <a:solidFill>
                <a:schemeClr val="accent1">
                  <a:lumMod val="25000"/>
                </a:schemeClr>
              </a:solidFill>
            </a:rPr>
            <a:t>L’insertion d'images</a:t>
          </a:r>
          <a:endParaRPr lang="fr-FR" dirty="0">
            <a:solidFill>
              <a:schemeClr val="accent1">
                <a:lumMod val="25000"/>
              </a:schemeClr>
            </a:solidFill>
          </a:endParaRPr>
        </a:p>
      </dgm:t>
    </dgm:pt>
    <dgm:pt modelId="{A3F53291-1A27-4D4D-9BCF-76948CD50512}" type="parTrans" cxnId="{1E31E83D-E881-48B6-8D6A-930A975EF127}">
      <dgm:prSet/>
      <dgm:spPr/>
      <dgm:t>
        <a:bodyPr/>
        <a:lstStyle/>
        <a:p>
          <a:endParaRPr lang="fr-FR">
            <a:solidFill>
              <a:schemeClr val="accent1">
                <a:lumMod val="25000"/>
              </a:schemeClr>
            </a:solidFill>
          </a:endParaRPr>
        </a:p>
      </dgm:t>
    </dgm:pt>
    <dgm:pt modelId="{49DC67A0-6B57-449F-85D4-9516034A68CA}" type="sibTrans" cxnId="{1E31E83D-E881-48B6-8D6A-930A975EF127}">
      <dgm:prSet/>
      <dgm:spPr/>
      <dgm:t>
        <a:bodyPr/>
        <a:lstStyle/>
        <a:p>
          <a:endParaRPr lang="fr-FR">
            <a:solidFill>
              <a:schemeClr val="accent1">
                <a:lumMod val="25000"/>
              </a:schemeClr>
            </a:solidFill>
          </a:endParaRPr>
        </a:p>
      </dgm:t>
    </dgm:pt>
    <dgm:pt modelId="{67ED327C-63E6-4359-B3E3-330D195203E7}">
      <dgm:prSet phldrT="[Texte]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 contourW="12700">
          <a:bevelT w="63500" h="25400"/>
          <a:extrusionClr>
            <a:srgbClr val="993300"/>
          </a:extrusionClr>
          <a:contourClr>
            <a:srgbClr val="002060"/>
          </a:contourClr>
        </a:sp3d>
      </dgm:spPr>
      <dgm:t>
        <a:bodyPr/>
        <a:lstStyle/>
        <a:p>
          <a:r>
            <a:rPr lang="fr-FR" dirty="0" err="1" smtClean="0">
              <a:solidFill>
                <a:schemeClr val="accent1">
                  <a:lumMod val="25000"/>
                </a:schemeClr>
              </a:solidFill>
            </a:rPr>
            <a:t>Dreamweaver</a:t>
          </a:r>
          <a:r>
            <a:rPr lang="fr-FR" dirty="0" smtClean="0">
              <a:solidFill>
                <a:schemeClr val="accent1">
                  <a:lumMod val="25000"/>
                </a:schemeClr>
              </a:solidFill>
            </a:rPr>
            <a:t> 8 en quelques mots</a:t>
          </a:r>
          <a:endParaRPr lang="fr-FR" dirty="0">
            <a:solidFill>
              <a:schemeClr val="accent1">
                <a:lumMod val="25000"/>
              </a:schemeClr>
            </a:solidFill>
          </a:endParaRPr>
        </a:p>
      </dgm:t>
    </dgm:pt>
    <dgm:pt modelId="{CF93FE9F-C90B-4C98-8368-803CCB6CD626}" type="parTrans" cxnId="{471F1C45-DD06-4BE3-9BE0-1F5D425BEBEB}">
      <dgm:prSet/>
      <dgm:spPr/>
    </dgm:pt>
    <dgm:pt modelId="{4744F76A-3D60-4C17-8547-D93BA8FF3B64}" type="sibTrans" cxnId="{471F1C45-DD06-4BE3-9BE0-1F5D425BEBEB}">
      <dgm:prSet/>
      <dgm:spPr/>
    </dgm:pt>
    <dgm:pt modelId="{6E9CFC4F-CAD3-4CDA-9B29-CBD81FA328B8}">
      <dgm:prSet phldrT="[Texte]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76200" contourW="12700">
          <a:bevelT w="63500" h="25400"/>
          <a:extrusionClr>
            <a:srgbClr val="993300"/>
          </a:extrusionClr>
          <a:contourClr>
            <a:srgbClr val="002060"/>
          </a:contourClr>
        </a:sp3d>
      </dgm:spPr>
      <dgm:t>
        <a:bodyPr/>
        <a:lstStyle/>
        <a:p>
          <a:r>
            <a:rPr lang="fr-FR" dirty="0" smtClean="0">
              <a:solidFill>
                <a:schemeClr val="accent1">
                  <a:lumMod val="25000"/>
                </a:schemeClr>
              </a:solidFill>
            </a:rPr>
            <a:t>Insertion de son et vidéo </a:t>
          </a:r>
          <a:endParaRPr lang="fr-FR" dirty="0">
            <a:solidFill>
              <a:schemeClr val="accent1">
                <a:lumMod val="25000"/>
              </a:schemeClr>
            </a:solidFill>
          </a:endParaRPr>
        </a:p>
      </dgm:t>
    </dgm:pt>
    <dgm:pt modelId="{4CFB3F8F-209A-48A6-885B-218F78ECE2B4}" type="parTrans" cxnId="{73F9D3AB-2580-4F62-847A-53E7EDA16B6B}">
      <dgm:prSet/>
      <dgm:spPr/>
    </dgm:pt>
    <dgm:pt modelId="{211AEEC1-2AFB-417C-9FA3-4920A7DC2ADC}" type="sibTrans" cxnId="{73F9D3AB-2580-4F62-847A-53E7EDA16B6B}">
      <dgm:prSet/>
      <dgm:spPr/>
    </dgm:pt>
    <dgm:pt modelId="{4B225E82-8B99-4783-A952-FADDDDCCA10F}" type="pres">
      <dgm:prSet presAssocID="{C0399C32-BCA0-4B38-A486-CEAF4B83AD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0AB9725-42D9-421B-820A-AEE5761E6EB7}" type="pres">
      <dgm:prSet presAssocID="{67ED327C-63E6-4359-B3E3-330D195203E7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7D7147-895E-4E69-9C72-C1FEF606CA4B}" type="pres">
      <dgm:prSet presAssocID="{4744F76A-3D60-4C17-8547-D93BA8FF3B64}" presName="spacer" presStyleCnt="0"/>
      <dgm:spPr/>
    </dgm:pt>
    <dgm:pt modelId="{957027E8-98EF-4487-A1E1-A3651807D72E}" type="pres">
      <dgm:prSet presAssocID="{92905564-59FC-4E61-A906-6F7F9DB023FC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9E1AF8-9CB4-4C8B-AC55-FBB635409381}" type="pres">
      <dgm:prSet presAssocID="{13E87628-3DA4-44CE-A80A-9319D7D4590F}" presName="spacer" presStyleCnt="0"/>
      <dgm:spPr>
        <a:scene3d>
          <a:camera prst="orthographicFront"/>
          <a:lightRig rig="threePt" dir="t"/>
        </a:scene3d>
        <a:sp3d extrusionH="76200" contourW="12700">
          <a:extrusionClr>
            <a:srgbClr val="993300"/>
          </a:extrusionClr>
          <a:contourClr>
            <a:srgbClr val="002060"/>
          </a:contourClr>
        </a:sp3d>
      </dgm:spPr>
    </dgm:pt>
    <dgm:pt modelId="{C2B9633B-5D54-479F-9ABB-540AFD802F35}" type="pres">
      <dgm:prSet presAssocID="{2EB05D03-166E-4C90-9E69-0503FE1C2F09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500C9E-A510-4798-80E3-2086C998434F}" type="pres">
      <dgm:prSet presAssocID="{2288F4C6-80A7-4E1B-97FD-A7CD6DDF7B8B}" presName="spacer" presStyleCnt="0"/>
      <dgm:spPr>
        <a:scene3d>
          <a:camera prst="orthographicFront"/>
          <a:lightRig rig="threePt" dir="t"/>
        </a:scene3d>
        <a:sp3d extrusionH="76200" contourW="12700">
          <a:extrusionClr>
            <a:srgbClr val="993300"/>
          </a:extrusionClr>
          <a:contourClr>
            <a:srgbClr val="002060"/>
          </a:contourClr>
        </a:sp3d>
      </dgm:spPr>
    </dgm:pt>
    <dgm:pt modelId="{E52B9F53-0863-486C-9312-9516A8659D1C}" type="pres">
      <dgm:prSet presAssocID="{886D372B-66C8-499F-B0A5-E8EB8939EE95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8D2E5E-F7BF-413F-85E0-81E46155F196}" type="pres">
      <dgm:prSet presAssocID="{6FD8610D-FC22-4BC2-93FC-87DA2CCAB018}" presName="spacer" presStyleCnt="0"/>
      <dgm:spPr>
        <a:scene3d>
          <a:camera prst="orthographicFront"/>
          <a:lightRig rig="threePt" dir="t"/>
        </a:scene3d>
        <a:sp3d extrusionH="76200" contourW="12700">
          <a:extrusionClr>
            <a:srgbClr val="993300"/>
          </a:extrusionClr>
          <a:contourClr>
            <a:srgbClr val="002060"/>
          </a:contourClr>
        </a:sp3d>
      </dgm:spPr>
    </dgm:pt>
    <dgm:pt modelId="{EB557292-BAFF-4383-8E07-A5CF83918181}" type="pres">
      <dgm:prSet presAssocID="{19A641F3-0393-46B0-B45D-3E56EFE4440B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6FAE90-BD8F-432D-B4F5-B99872909D78}" type="pres">
      <dgm:prSet presAssocID="{3D783357-86C0-4EAC-86F5-9F2153243908}" presName="spacer" presStyleCnt="0"/>
      <dgm:spPr>
        <a:scene3d>
          <a:camera prst="orthographicFront"/>
          <a:lightRig rig="threePt" dir="t"/>
        </a:scene3d>
        <a:sp3d extrusionH="76200" contourW="12700">
          <a:extrusionClr>
            <a:srgbClr val="993300"/>
          </a:extrusionClr>
          <a:contourClr>
            <a:srgbClr val="002060"/>
          </a:contourClr>
        </a:sp3d>
      </dgm:spPr>
    </dgm:pt>
    <dgm:pt modelId="{FCF78AB1-F2F2-4A01-B11C-15F3418CA6F9}" type="pres">
      <dgm:prSet presAssocID="{37E664DD-02E5-455D-9F79-7CF0DEDFC8C2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A92EA-B670-4DD1-95E0-8874A2A280E5}" type="pres">
      <dgm:prSet presAssocID="{B651ABE2-917E-4E24-BC49-A1C08DA76964}" presName="spacer" presStyleCnt="0"/>
      <dgm:spPr>
        <a:scene3d>
          <a:camera prst="orthographicFront"/>
          <a:lightRig rig="threePt" dir="t"/>
        </a:scene3d>
        <a:sp3d extrusionH="76200" contourW="12700">
          <a:extrusionClr>
            <a:srgbClr val="993300"/>
          </a:extrusionClr>
          <a:contourClr>
            <a:srgbClr val="002060"/>
          </a:contourClr>
        </a:sp3d>
      </dgm:spPr>
    </dgm:pt>
    <dgm:pt modelId="{D0577997-438A-47F0-8E62-F9F1D682AF03}" type="pres">
      <dgm:prSet presAssocID="{429882A2-D56D-416F-8965-FD299A26C04C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26CA57-E3CF-467F-8361-E4FF0C840861}" type="pres">
      <dgm:prSet presAssocID="{11DF9AF8-F95F-41E4-9A68-278A9DC8F73E}" presName="spacer" presStyleCnt="0"/>
      <dgm:spPr>
        <a:scene3d>
          <a:camera prst="orthographicFront"/>
          <a:lightRig rig="threePt" dir="t"/>
        </a:scene3d>
        <a:sp3d extrusionH="76200" contourW="12700">
          <a:extrusionClr>
            <a:srgbClr val="993300"/>
          </a:extrusionClr>
          <a:contourClr>
            <a:srgbClr val="002060"/>
          </a:contourClr>
        </a:sp3d>
      </dgm:spPr>
    </dgm:pt>
    <dgm:pt modelId="{6FD24B8C-89B1-4177-A788-DB2A2F92A50E}" type="pres">
      <dgm:prSet presAssocID="{75AD1E5D-DC25-405C-B57A-9652257A0A18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DD1523-6CCD-4EE5-BD5A-864806DBDC42}" type="pres">
      <dgm:prSet presAssocID="{49DC67A0-6B57-449F-85D4-9516034A68CA}" presName="spacer" presStyleCnt="0"/>
      <dgm:spPr/>
    </dgm:pt>
    <dgm:pt modelId="{C2031DEC-7C5F-4380-9477-E822DEB2BA5B}" type="pres">
      <dgm:prSet presAssocID="{6E9CFC4F-CAD3-4CDA-9B29-CBD81FA328B8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71D6AB6-A47D-416C-B8C1-4B9F35FF2EA6}" srcId="{C0399C32-BCA0-4B38-A486-CEAF4B83AD9D}" destId="{92905564-59FC-4E61-A906-6F7F9DB023FC}" srcOrd="1" destOrd="0" parTransId="{5557477A-379D-43E0-8921-10F511580601}" sibTransId="{13E87628-3DA4-44CE-A80A-9319D7D4590F}"/>
    <dgm:cxn modelId="{DB631E79-A4A6-4E55-975C-ABD95946155F}" type="presOf" srcId="{75AD1E5D-DC25-405C-B57A-9652257A0A18}" destId="{6FD24B8C-89B1-4177-A788-DB2A2F92A50E}" srcOrd="0" destOrd="0" presId="urn:microsoft.com/office/officeart/2005/8/layout/vList2"/>
    <dgm:cxn modelId="{D0557DB0-BE66-4ABC-BD08-26A1FE00100F}" type="presOf" srcId="{C0399C32-BCA0-4B38-A486-CEAF4B83AD9D}" destId="{4B225E82-8B99-4783-A952-FADDDDCCA10F}" srcOrd="0" destOrd="0" presId="urn:microsoft.com/office/officeart/2005/8/layout/vList2"/>
    <dgm:cxn modelId="{1E31E83D-E881-48B6-8D6A-930A975EF127}" srcId="{C0399C32-BCA0-4B38-A486-CEAF4B83AD9D}" destId="{75AD1E5D-DC25-405C-B57A-9652257A0A18}" srcOrd="7" destOrd="0" parTransId="{A3F53291-1A27-4D4D-9BCF-76948CD50512}" sibTransId="{49DC67A0-6B57-449F-85D4-9516034A68CA}"/>
    <dgm:cxn modelId="{198A9612-6F0F-431D-8163-8CBD22A0E9BB}" type="presOf" srcId="{429882A2-D56D-416F-8965-FD299A26C04C}" destId="{D0577997-438A-47F0-8E62-F9F1D682AF03}" srcOrd="0" destOrd="0" presId="urn:microsoft.com/office/officeart/2005/8/layout/vList2"/>
    <dgm:cxn modelId="{E9F9F4BE-D562-44DF-86A7-C75F390AA1FE}" srcId="{C0399C32-BCA0-4B38-A486-CEAF4B83AD9D}" destId="{37E664DD-02E5-455D-9F79-7CF0DEDFC8C2}" srcOrd="5" destOrd="0" parTransId="{26CE5CB7-C0A1-44BE-BEDB-0E9FDB52610E}" sibTransId="{B651ABE2-917E-4E24-BC49-A1C08DA76964}"/>
    <dgm:cxn modelId="{BA02CF3C-47D3-4BF9-8828-67EC00F20B56}" srcId="{C0399C32-BCA0-4B38-A486-CEAF4B83AD9D}" destId="{2EB05D03-166E-4C90-9E69-0503FE1C2F09}" srcOrd="2" destOrd="0" parTransId="{E048C296-72F4-42DC-A7D1-C00997D2D8A4}" sibTransId="{2288F4C6-80A7-4E1B-97FD-A7CD6DDF7B8B}"/>
    <dgm:cxn modelId="{17010574-F5C9-4F0F-A026-860633D19048}" type="presOf" srcId="{92905564-59FC-4E61-A906-6F7F9DB023FC}" destId="{957027E8-98EF-4487-A1E1-A3651807D72E}" srcOrd="0" destOrd="0" presId="urn:microsoft.com/office/officeart/2005/8/layout/vList2"/>
    <dgm:cxn modelId="{B0F7F875-D8BF-4B53-85BB-A4220BF602D6}" type="presOf" srcId="{2EB05D03-166E-4C90-9E69-0503FE1C2F09}" destId="{C2B9633B-5D54-479F-9ABB-540AFD802F35}" srcOrd="0" destOrd="0" presId="urn:microsoft.com/office/officeart/2005/8/layout/vList2"/>
    <dgm:cxn modelId="{4AFB3C75-F296-4D6F-949D-4A98E47E0245}" type="presOf" srcId="{886D372B-66C8-499F-B0A5-E8EB8939EE95}" destId="{E52B9F53-0863-486C-9312-9516A8659D1C}" srcOrd="0" destOrd="0" presId="urn:microsoft.com/office/officeart/2005/8/layout/vList2"/>
    <dgm:cxn modelId="{8067596F-25FA-4C65-BCB6-843456792737}" type="presOf" srcId="{67ED327C-63E6-4359-B3E3-330D195203E7}" destId="{D0AB9725-42D9-421B-820A-AEE5761E6EB7}" srcOrd="0" destOrd="0" presId="urn:microsoft.com/office/officeart/2005/8/layout/vList2"/>
    <dgm:cxn modelId="{E0438BA1-6009-49D9-9999-268130E8CC5D}" srcId="{C0399C32-BCA0-4B38-A486-CEAF4B83AD9D}" destId="{19A641F3-0393-46B0-B45D-3E56EFE4440B}" srcOrd="4" destOrd="0" parTransId="{AD85F58A-121B-48A3-AB68-A01AE6E99D79}" sibTransId="{3D783357-86C0-4EAC-86F5-9F2153243908}"/>
    <dgm:cxn modelId="{118B107F-9288-4248-9850-EF8A7AE5B3DE}" type="presOf" srcId="{19A641F3-0393-46B0-B45D-3E56EFE4440B}" destId="{EB557292-BAFF-4383-8E07-A5CF83918181}" srcOrd="0" destOrd="0" presId="urn:microsoft.com/office/officeart/2005/8/layout/vList2"/>
    <dgm:cxn modelId="{0D6B4D4C-1000-49EA-970C-09ECB2B86565}" srcId="{C0399C32-BCA0-4B38-A486-CEAF4B83AD9D}" destId="{886D372B-66C8-499F-B0A5-E8EB8939EE95}" srcOrd="3" destOrd="0" parTransId="{1DCEC65E-A8CC-47BA-9C8C-5032DD28C4DD}" sibTransId="{6FD8610D-FC22-4BC2-93FC-87DA2CCAB018}"/>
    <dgm:cxn modelId="{471F1C45-DD06-4BE3-9BE0-1F5D425BEBEB}" srcId="{C0399C32-BCA0-4B38-A486-CEAF4B83AD9D}" destId="{67ED327C-63E6-4359-B3E3-330D195203E7}" srcOrd="0" destOrd="0" parTransId="{CF93FE9F-C90B-4C98-8368-803CCB6CD626}" sibTransId="{4744F76A-3D60-4C17-8547-D93BA8FF3B64}"/>
    <dgm:cxn modelId="{73F9D3AB-2580-4F62-847A-53E7EDA16B6B}" srcId="{C0399C32-BCA0-4B38-A486-CEAF4B83AD9D}" destId="{6E9CFC4F-CAD3-4CDA-9B29-CBD81FA328B8}" srcOrd="8" destOrd="0" parTransId="{4CFB3F8F-209A-48A6-885B-218F78ECE2B4}" sibTransId="{211AEEC1-2AFB-417C-9FA3-4920A7DC2ADC}"/>
    <dgm:cxn modelId="{C107B892-A46A-4B3E-B9F5-79CA38D0310A}" type="presOf" srcId="{37E664DD-02E5-455D-9F79-7CF0DEDFC8C2}" destId="{FCF78AB1-F2F2-4A01-B11C-15F3418CA6F9}" srcOrd="0" destOrd="0" presId="urn:microsoft.com/office/officeart/2005/8/layout/vList2"/>
    <dgm:cxn modelId="{1A62E6E5-49CF-452D-94BA-713315B1562C}" type="presOf" srcId="{6E9CFC4F-CAD3-4CDA-9B29-CBD81FA328B8}" destId="{C2031DEC-7C5F-4380-9477-E822DEB2BA5B}" srcOrd="0" destOrd="0" presId="urn:microsoft.com/office/officeart/2005/8/layout/vList2"/>
    <dgm:cxn modelId="{CAAAA934-1DEE-444E-9104-ABB4386689F6}" srcId="{C0399C32-BCA0-4B38-A486-CEAF4B83AD9D}" destId="{429882A2-D56D-416F-8965-FD299A26C04C}" srcOrd="6" destOrd="0" parTransId="{D8A00FB9-BC7F-4CA0-A38D-F32FA633BE17}" sibTransId="{11DF9AF8-F95F-41E4-9A68-278A9DC8F73E}"/>
    <dgm:cxn modelId="{2A57B648-18AE-4117-A894-E20D16C30CBA}" type="presParOf" srcId="{4B225E82-8B99-4783-A952-FADDDDCCA10F}" destId="{D0AB9725-42D9-421B-820A-AEE5761E6EB7}" srcOrd="0" destOrd="0" presId="urn:microsoft.com/office/officeart/2005/8/layout/vList2"/>
    <dgm:cxn modelId="{CC0820DA-55DB-4B8B-969B-B55290DAB01B}" type="presParOf" srcId="{4B225E82-8B99-4783-A952-FADDDDCCA10F}" destId="{0E7D7147-895E-4E69-9C72-C1FEF606CA4B}" srcOrd="1" destOrd="0" presId="urn:microsoft.com/office/officeart/2005/8/layout/vList2"/>
    <dgm:cxn modelId="{4F6B697F-FB13-4DC6-B68D-91CF660726D6}" type="presParOf" srcId="{4B225E82-8B99-4783-A952-FADDDDCCA10F}" destId="{957027E8-98EF-4487-A1E1-A3651807D72E}" srcOrd="2" destOrd="0" presId="urn:microsoft.com/office/officeart/2005/8/layout/vList2"/>
    <dgm:cxn modelId="{F275A9D8-F12A-46D7-87C1-94724EC28D43}" type="presParOf" srcId="{4B225E82-8B99-4783-A952-FADDDDCCA10F}" destId="{A89E1AF8-9CB4-4C8B-AC55-FBB635409381}" srcOrd="3" destOrd="0" presId="urn:microsoft.com/office/officeart/2005/8/layout/vList2"/>
    <dgm:cxn modelId="{6E8DFB96-866E-4E93-BBD8-1B3BFC595B9F}" type="presParOf" srcId="{4B225E82-8B99-4783-A952-FADDDDCCA10F}" destId="{C2B9633B-5D54-479F-9ABB-540AFD802F35}" srcOrd="4" destOrd="0" presId="urn:microsoft.com/office/officeart/2005/8/layout/vList2"/>
    <dgm:cxn modelId="{044B7235-62F9-4EBC-86FF-63B23ACFD0D5}" type="presParOf" srcId="{4B225E82-8B99-4783-A952-FADDDDCCA10F}" destId="{DE500C9E-A510-4798-80E3-2086C998434F}" srcOrd="5" destOrd="0" presId="urn:microsoft.com/office/officeart/2005/8/layout/vList2"/>
    <dgm:cxn modelId="{67378348-BBBA-4B18-81BA-96A8B0863359}" type="presParOf" srcId="{4B225E82-8B99-4783-A952-FADDDDCCA10F}" destId="{E52B9F53-0863-486C-9312-9516A8659D1C}" srcOrd="6" destOrd="0" presId="urn:microsoft.com/office/officeart/2005/8/layout/vList2"/>
    <dgm:cxn modelId="{C1AA52EA-34D4-4767-A27E-A3B8A7D80C5A}" type="presParOf" srcId="{4B225E82-8B99-4783-A952-FADDDDCCA10F}" destId="{BC8D2E5E-F7BF-413F-85E0-81E46155F196}" srcOrd="7" destOrd="0" presId="urn:microsoft.com/office/officeart/2005/8/layout/vList2"/>
    <dgm:cxn modelId="{770C7374-2086-4B17-A706-E08E6BBD7B02}" type="presParOf" srcId="{4B225E82-8B99-4783-A952-FADDDDCCA10F}" destId="{EB557292-BAFF-4383-8E07-A5CF83918181}" srcOrd="8" destOrd="0" presId="urn:microsoft.com/office/officeart/2005/8/layout/vList2"/>
    <dgm:cxn modelId="{77D78657-A9CD-4FA9-9AA4-195CEAC36753}" type="presParOf" srcId="{4B225E82-8B99-4783-A952-FADDDDCCA10F}" destId="{5C6FAE90-BD8F-432D-B4F5-B99872909D78}" srcOrd="9" destOrd="0" presId="urn:microsoft.com/office/officeart/2005/8/layout/vList2"/>
    <dgm:cxn modelId="{BB080086-206E-4D49-9293-A89A2A7710C4}" type="presParOf" srcId="{4B225E82-8B99-4783-A952-FADDDDCCA10F}" destId="{FCF78AB1-F2F2-4A01-B11C-15F3418CA6F9}" srcOrd="10" destOrd="0" presId="urn:microsoft.com/office/officeart/2005/8/layout/vList2"/>
    <dgm:cxn modelId="{7F25564E-FD02-46D1-8560-8FC42C0F8B01}" type="presParOf" srcId="{4B225E82-8B99-4783-A952-FADDDDCCA10F}" destId="{D9EA92EA-B670-4DD1-95E0-8874A2A280E5}" srcOrd="11" destOrd="0" presId="urn:microsoft.com/office/officeart/2005/8/layout/vList2"/>
    <dgm:cxn modelId="{FEB2ABC7-66F4-46C6-BDA9-B9BCEF92A59A}" type="presParOf" srcId="{4B225E82-8B99-4783-A952-FADDDDCCA10F}" destId="{D0577997-438A-47F0-8E62-F9F1D682AF03}" srcOrd="12" destOrd="0" presId="urn:microsoft.com/office/officeart/2005/8/layout/vList2"/>
    <dgm:cxn modelId="{91487DDC-F784-4563-AEFC-FCEFB7A10EC9}" type="presParOf" srcId="{4B225E82-8B99-4783-A952-FADDDDCCA10F}" destId="{1926CA57-E3CF-467F-8361-E4FF0C840861}" srcOrd="13" destOrd="0" presId="urn:microsoft.com/office/officeart/2005/8/layout/vList2"/>
    <dgm:cxn modelId="{C1D56026-29E3-4CC0-8C51-15F9EC40C916}" type="presParOf" srcId="{4B225E82-8B99-4783-A952-FADDDDCCA10F}" destId="{6FD24B8C-89B1-4177-A788-DB2A2F92A50E}" srcOrd="14" destOrd="0" presId="urn:microsoft.com/office/officeart/2005/8/layout/vList2"/>
    <dgm:cxn modelId="{9A7EF091-04DB-4F1D-AA2A-E81CA5FEEB8E}" type="presParOf" srcId="{4B225E82-8B99-4783-A952-FADDDDCCA10F}" destId="{60DD1523-6CCD-4EE5-BD5A-864806DBDC42}" srcOrd="15" destOrd="0" presId="urn:microsoft.com/office/officeart/2005/8/layout/vList2"/>
    <dgm:cxn modelId="{91397064-92D8-4ED2-8985-8A348A59B2C5}" type="presParOf" srcId="{4B225E82-8B99-4783-A952-FADDDDCCA10F}" destId="{C2031DEC-7C5F-4380-9477-E822DEB2BA5B}" srcOrd="16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DD896-83ED-4D6D-AC28-AB33558D8F28}" type="datetimeFigureOut">
              <a:rPr lang="fr-FR" smtClean="0"/>
              <a:pPr/>
              <a:t>15/03/2009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9A1CF-05C3-485E-9BA2-7921DB05C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C3CD4-D5BB-44FD-86A2-ADC442AE45AF}" type="datetimeFigureOut">
              <a:rPr lang="fr-FR" smtClean="0"/>
              <a:pPr/>
              <a:t>15/03/2009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4026B-BAE5-48BA-ADE6-80DD9A031F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4026B-BAE5-48BA-ADE6-80DD9A031F6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4026B-BAE5-48BA-ADE6-80DD9A031F63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6444" y="2130126"/>
            <a:ext cx="7771113" cy="14702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457" y="3885866"/>
            <a:ext cx="6401086" cy="1752871"/>
          </a:xfrm>
        </p:spPr>
        <p:txBody>
          <a:bodyPr/>
          <a:lstStyle>
            <a:lvl1pPr marL="0" indent="0" algn="ctr">
              <a:buNone/>
              <a:defRPr/>
            </a:lvl1pPr>
            <a:lvl2pPr marL="412394" indent="0" algn="ctr">
              <a:buNone/>
              <a:defRPr/>
            </a:lvl2pPr>
            <a:lvl3pPr marL="824789" indent="0" algn="ctr">
              <a:buNone/>
              <a:defRPr/>
            </a:lvl3pPr>
            <a:lvl4pPr marL="1237183" indent="0" algn="ctr">
              <a:buNone/>
              <a:defRPr/>
            </a:lvl4pPr>
            <a:lvl5pPr marL="1649578" indent="0" algn="ctr">
              <a:buNone/>
              <a:defRPr/>
            </a:lvl5pPr>
            <a:lvl6pPr marL="2061972" indent="0" algn="ctr">
              <a:buNone/>
              <a:defRPr/>
            </a:lvl6pPr>
            <a:lvl7pPr marL="2474366" indent="0" algn="ctr">
              <a:buNone/>
              <a:defRPr/>
            </a:lvl7pPr>
            <a:lvl8pPr marL="2886761" indent="0" algn="ctr">
              <a:buNone/>
              <a:defRPr/>
            </a:lvl8pPr>
            <a:lvl9pPr marL="3299155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428F5-C919-4CF0-93D1-AF5E532ADED0}" type="datetime1">
              <a:rPr lang="en-US" smtClean="0"/>
              <a:pPr>
                <a:defRPr/>
              </a:pPr>
              <a:t>3/15/2009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E5088-7BD3-4994-8FA1-06A051616A41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F6D5E-2E3B-4D73-A40E-B85D48703CFB}" type="datetime1">
              <a:rPr lang="en-US" smtClean="0"/>
              <a:pPr>
                <a:defRPr/>
              </a:pPr>
              <a:t>3/15/2009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71664-5CAA-4F6C-930D-189F25B512C8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901" y="273976"/>
            <a:ext cx="2056470" cy="5852466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629" y="273976"/>
            <a:ext cx="6034983" cy="5852466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647FF-F02F-4C1D-BAAE-888FB09EA283}" type="datetime1">
              <a:rPr lang="en-US" smtClean="0"/>
              <a:pPr>
                <a:defRPr/>
              </a:pPr>
              <a:t>3/15/2009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972A3-8418-4886-8104-0E22EDDD8D1E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6446" y="2130126"/>
            <a:ext cx="7771113" cy="14702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457" y="3885868"/>
            <a:ext cx="6401086" cy="1752871"/>
          </a:xfrm>
        </p:spPr>
        <p:txBody>
          <a:bodyPr/>
          <a:lstStyle>
            <a:lvl1pPr marL="0" indent="0" algn="ctr">
              <a:buNone/>
              <a:defRPr/>
            </a:lvl1pPr>
            <a:lvl2pPr marL="412358" indent="0" algn="ctr">
              <a:buNone/>
              <a:defRPr/>
            </a:lvl2pPr>
            <a:lvl3pPr marL="824718" indent="0" algn="ctr">
              <a:buNone/>
              <a:defRPr/>
            </a:lvl3pPr>
            <a:lvl4pPr marL="1237077" indent="0" algn="ctr">
              <a:buNone/>
              <a:defRPr/>
            </a:lvl4pPr>
            <a:lvl5pPr marL="1649436" indent="0" algn="ctr">
              <a:buNone/>
              <a:defRPr/>
            </a:lvl5pPr>
            <a:lvl6pPr marL="2061796" indent="0" algn="ctr">
              <a:buNone/>
              <a:defRPr/>
            </a:lvl6pPr>
            <a:lvl7pPr marL="2474154" indent="0" algn="ctr">
              <a:buNone/>
              <a:defRPr/>
            </a:lvl7pPr>
            <a:lvl8pPr marL="2886514" indent="0" algn="ctr">
              <a:buNone/>
              <a:defRPr/>
            </a:lvl8pPr>
            <a:lvl9pPr marL="3298873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98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98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58" indent="0">
              <a:buNone/>
              <a:defRPr sz="1600"/>
            </a:lvl2pPr>
            <a:lvl3pPr marL="824718" indent="0">
              <a:buNone/>
              <a:defRPr sz="1400"/>
            </a:lvl3pPr>
            <a:lvl4pPr marL="1237077" indent="0">
              <a:buNone/>
              <a:defRPr sz="1300"/>
            </a:lvl4pPr>
            <a:lvl5pPr marL="1649436" indent="0">
              <a:buNone/>
              <a:defRPr sz="1300"/>
            </a:lvl5pPr>
            <a:lvl6pPr marL="2061796" indent="0">
              <a:buNone/>
              <a:defRPr sz="1300"/>
            </a:lvl6pPr>
            <a:lvl7pPr marL="2474154" indent="0">
              <a:buNone/>
              <a:defRPr sz="1300"/>
            </a:lvl7pPr>
            <a:lvl8pPr marL="2886514" indent="0">
              <a:buNone/>
              <a:defRPr sz="1300"/>
            </a:lvl8pPr>
            <a:lvl9pPr marL="3298873" indent="0">
              <a:buNone/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6443" y="1980945"/>
            <a:ext cx="3816913" cy="407807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0645" y="1980945"/>
            <a:ext cx="3816912" cy="407807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31" y="1534840"/>
            <a:ext cx="4040007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58" indent="0">
              <a:buNone/>
              <a:defRPr sz="1800" b="1"/>
            </a:lvl2pPr>
            <a:lvl3pPr marL="824718" indent="0">
              <a:buNone/>
              <a:defRPr sz="1600" b="1"/>
            </a:lvl3pPr>
            <a:lvl4pPr marL="1237077" indent="0">
              <a:buNone/>
              <a:defRPr sz="1400" b="1"/>
            </a:lvl4pPr>
            <a:lvl5pPr marL="1649436" indent="0">
              <a:buNone/>
              <a:defRPr sz="1400" b="1"/>
            </a:lvl5pPr>
            <a:lvl6pPr marL="2061796" indent="0">
              <a:buNone/>
              <a:defRPr sz="1400" b="1"/>
            </a:lvl6pPr>
            <a:lvl7pPr marL="2474154" indent="0">
              <a:buNone/>
              <a:defRPr sz="1400" b="1"/>
            </a:lvl7pPr>
            <a:lvl8pPr marL="2886514" indent="0">
              <a:buNone/>
              <a:defRPr sz="1400" b="1"/>
            </a:lvl8pPr>
            <a:lvl9pPr marL="3298873" indent="0">
              <a:buNone/>
              <a:defRPr sz="1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31" y="2174595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935" y="1534840"/>
            <a:ext cx="4041436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58" indent="0">
              <a:buNone/>
              <a:defRPr sz="1800" b="1"/>
            </a:lvl2pPr>
            <a:lvl3pPr marL="824718" indent="0">
              <a:buNone/>
              <a:defRPr sz="1600" b="1"/>
            </a:lvl3pPr>
            <a:lvl4pPr marL="1237077" indent="0">
              <a:buNone/>
              <a:defRPr sz="1400" b="1"/>
            </a:lvl4pPr>
            <a:lvl5pPr marL="1649436" indent="0">
              <a:buNone/>
              <a:defRPr sz="1400" b="1"/>
            </a:lvl5pPr>
            <a:lvl6pPr marL="2061796" indent="0">
              <a:buNone/>
              <a:defRPr sz="1400" b="1"/>
            </a:lvl6pPr>
            <a:lvl7pPr marL="2474154" indent="0">
              <a:buNone/>
              <a:defRPr sz="1400" b="1"/>
            </a:lvl7pPr>
            <a:lvl8pPr marL="2886514" indent="0">
              <a:buNone/>
              <a:defRPr sz="1400" b="1"/>
            </a:lvl8pPr>
            <a:lvl9pPr marL="3298873" indent="0">
              <a:buNone/>
              <a:defRPr sz="1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935" y="2174595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32" y="272544"/>
            <a:ext cx="3007481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227" y="272543"/>
            <a:ext cx="5111144" cy="585390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32" y="1434428"/>
            <a:ext cx="3007481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58" indent="0">
              <a:buNone/>
              <a:defRPr sz="1100"/>
            </a:lvl2pPr>
            <a:lvl3pPr marL="824718" indent="0">
              <a:buNone/>
              <a:defRPr sz="900"/>
            </a:lvl3pPr>
            <a:lvl4pPr marL="1237077" indent="0">
              <a:buNone/>
              <a:defRPr sz="800"/>
            </a:lvl4pPr>
            <a:lvl5pPr marL="1649436" indent="0">
              <a:buNone/>
              <a:defRPr sz="800"/>
            </a:lvl5pPr>
            <a:lvl6pPr marL="2061796" indent="0">
              <a:buNone/>
              <a:defRPr sz="800"/>
            </a:lvl6pPr>
            <a:lvl7pPr marL="2474154" indent="0">
              <a:buNone/>
              <a:defRPr sz="800"/>
            </a:lvl7pPr>
            <a:lvl8pPr marL="2886514" indent="0">
              <a:buNone/>
              <a:defRPr sz="800"/>
            </a:lvl8pPr>
            <a:lvl9pPr marL="3298873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FFED7-6BA4-402D-B54A-F3DE4FE72E29}" type="datetime1">
              <a:rPr lang="en-US" smtClean="0"/>
              <a:pPr>
                <a:defRPr/>
              </a:pPr>
              <a:t>3/15/2009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BB38D-B132-48CA-A19D-3F02AC1BB631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1904" y="612504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58" indent="0">
              <a:buNone/>
              <a:defRPr sz="2500"/>
            </a:lvl2pPr>
            <a:lvl3pPr marL="824718" indent="0">
              <a:buNone/>
              <a:defRPr sz="2200"/>
            </a:lvl3pPr>
            <a:lvl4pPr marL="1237077" indent="0">
              <a:buNone/>
              <a:defRPr sz="1800"/>
            </a:lvl4pPr>
            <a:lvl5pPr marL="1649436" indent="0">
              <a:buNone/>
              <a:defRPr sz="1800"/>
            </a:lvl5pPr>
            <a:lvl6pPr marL="2061796" indent="0">
              <a:buNone/>
              <a:defRPr sz="1800"/>
            </a:lvl6pPr>
            <a:lvl7pPr marL="2474154" indent="0">
              <a:buNone/>
              <a:defRPr sz="1800"/>
            </a:lvl7pPr>
            <a:lvl8pPr marL="2886514" indent="0">
              <a:buNone/>
              <a:defRPr sz="1800"/>
            </a:lvl8pPr>
            <a:lvl9pPr marL="3298873" indent="0">
              <a:buNone/>
              <a:defRPr sz="18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58" indent="0">
              <a:buNone/>
              <a:defRPr sz="1100"/>
            </a:lvl2pPr>
            <a:lvl3pPr marL="824718" indent="0">
              <a:buNone/>
              <a:defRPr sz="900"/>
            </a:lvl3pPr>
            <a:lvl4pPr marL="1237077" indent="0">
              <a:buNone/>
              <a:defRPr sz="800"/>
            </a:lvl4pPr>
            <a:lvl5pPr marL="1649436" indent="0">
              <a:buNone/>
              <a:defRPr sz="800"/>
            </a:lvl5pPr>
            <a:lvl6pPr marL="2061796" indent="0">
              <a:buNone/>
              <a:defRPr sz="800"/>
            </a:lvl6pPr>
            <a:lvl7pPr marL="2474154" indent="0">
              <a:buNone/>
              <a:defRPr sz="800"/>
            </a:lvl7pPr>
            <a:lvl8pPr marL="2886514" indent="0">
              <a:buNone/>
              <a:defRPr sz="800"/>
            </a:lvl8pPr>
            <a:lvl9pPr marL="3298873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8365" y="331356"/>
            <a:ext cx="1956364" cy="572767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9272" y="331356"/>
            <a:ext cx="5731804" cy="572767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randomBa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3657600"/>
            <a:ext cx="6248400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648200"/>
            <a:ext cx="6248400" cy="762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B2B2B2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428F5-C919-4CF0-93D1-AF5E532ADED0}" type="datetime1">
              <a:rPr lang="en-US" smtClean="0"/>
              <a:pPr>
                <a:defRPr/>
              </a:pPr>
              <a:t>3/15/2009</a:t>
            </a:fld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E5088-7BD3-4994-8FA1-06A051616A41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FFED7-6BA4-402D-B54A-F3DE4FE72E29}" type="datetime1">
              <a:rPr lang="en-US" smtClean="0"/>
              <a:pPr>
                <a:defRPr/>
              </a:pPr>
              <a:t>3/15/2009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BB38D-B132-48CA-A19D-3F02AC1BB631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315A8-B72F-4ABA-96AA-C5F7501A10C6}" type="datetime1">
              <a:rPr lang="en-US" smtClean="0"/>
              <a:pPr>
                <a:defRPr/>
              </a:pPr>
              <a:t>3/15/2009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04545-6703-4AB5-BB49-1F03817CCFE0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55775" y="1447800"/>
            <a:ext cx="354171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9888" y="1447800"/>
            <a:ext cx="3541712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47AA0-32A6-4B12-A770-AB2CEFA24B2D}" type="datetime1">
              <a:rPr lang="en-US" smtClean="0"/>
              <a:pPr>
                <a:defRPr/>
              </a:pPr>
              <a:t>3/15/2009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FD5F0-DE78-47D9-973C-FAD38C0B834A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9763A-5F3F-4DA8-A212-939F8870C256}" type="datetime1">
              <a:rPr lang="en-US" smtClean="0"/>
              <a:pPr>
                <a:defRPr/>
              </a:pPr>
              <a:t>3/15/2009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7F92F-B965-4921-ABE5-DBBED46559C5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371C8-6633-4B25-B5B2-F81232A0194F}" type="datetime1">
              <a:rPr lang="en-US" smtClean="0"/>
              <a:pPr>
                <a:defRPr/>
              </a:pPr>
              <a:t>3/15/2009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9A973-68C0-4FE2-BF7C-02EE1F42576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D3C67-D470-419A-8E6A-31FFB4DB0920}" type="datetime1">
              <a:rPr lang="en-US" smtClean="0"/>
              <a:pPr>
                <a:defRPr/>
              </a:pPr>
              <a:t>3/15/2009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CF2A9-5C63-41C4-95D3-675434713C05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315A8-B72F-4ABA-96AA-C5F7501A10C6}" type="datetime1">
              <a:rPr lang="en-US" smtClean="0"/>
              <a:pPr>
                <a:defRPr/>
              </a:pPr>
              <a:t>3/15/2009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04545-6703-4AB5-BB49-1F03817CCFE0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0CADB-DA20-4AFF-9EC9-A675D44B564B}" type="datetime1">
              <a:rPr lang="en-US" smtClean="0"/>
              <a:pPr>
                <a:defRPr/>
              </a:pPr>
              <a:t>3/15/2009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DE9C1-FEB6-411C-A197-2796D3C3954D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8C6F-D620-4424-8D44-B6F3FC0E607D}" type="datetime1">
              <a:rPr lang="en-US" smtClean="0"/>
              <a:pPr>
                <a:defRPr/>
              </a:pPr>
              <a:t>3/15/2009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67A6D-4D16-43D8-B772-6290745822CA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F6D5E-2E3B-4D73-A40E-B85D48703CFB}" type="datetime1">
              <a:rPr lang="en-US" smtClean="0"/>
              <a:pPr>
                <a:defRPr/>
              </a:pPr>
              <a:t>3/15/2009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1664-5CAA-4F6C-930D-189F25B512C8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28600"/>
            <a:ext cx="1809750" cy="6324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52600" y="228600"/>
            <a:ext cx="5276850" cy="6324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647FF-F02F-4C1D-BAAE-888FB09EA283}" type="datetime1">
              <a:rPr lang="en-US" smtClean="0"/>
              <a:pPr>
                <a:defRPr/>
              </a:pPr>
              <a:t>3/15/2009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972A3-8418-4886-8104-0E22EDDD8D1E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629" y="1600822"/>
            <a:ext cx="4045727" cy="452562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0645" y="1600822"/>
            <a:ext cx="4045726" cy="452562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47AA0-32A6-4B12-A770-AB2CEFA24B2D}" type="datetime1">
              <a:rPr lang="en-US" smtClean="0"/>
              <a:pPr>
                <a:defRPr/>
              </a:pPr>
              <a:t>3/15/2009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D5F0-DE78-47D9-973C-FAD38C0B834A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9763A-5F3F-4DA8-A212-939F8870C256}" type="datetime1">
              <a:rPr lang="en-US" smtClean="0"/>
              <a:pPr>
                <a:defRPr/>
              </a:pPr>
              <a:t>3/15/2009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7F92F-B965-4921-ABE5-DBBED46559C5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371C8-6633-4B25-B5B2-F81232A0194F}" type="datetime1">
              <a:rPr lang="en-US" smtClean="0"/>
              <a:pPr>
                <a:defRPr/>
              </a:pPr>
              <a:t>3/15/2009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9A973-68C0-4FE2-BF7C-02EE1F42576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D3C67-D470-419A-8E6A-31FFB4DB0920}" type="datetime1">
              <a:rPr lang="en-US" smtClean="0"/>
              <a:pPr>
                <a:defRPr/>
              </a:pPr>
              <a:t>3/15/2009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CF2A9-5C63-41C4-95D3-675434713C05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30" y="272542"/>
            <a:ext cx="3007481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227" y="272541"/>
            <a:ext cx="5111144" cy="585390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30" y="1434428"/>
            <a:ext cx="3007481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0CADB-DA20-4AFF-9EC9-A675D44B564B}" type="datetime1">
              <a:rPr lang="en-US" smtClean="0"/>
              <a:pPr>
                <a:defRPr/>
              </a:pPr>
              <a:t>3/15/2009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DE9C1-FEB6-411C-A197-2796D3C3954D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8C6F-D620-4424-8D44-B6F3FC0E607D}" type="datetime1">
              <a:rPr lang="en-US" smtClean="0"/>
              <a:pPr>
                <a:defRPr/>
              </a:pPr>
              <a:t>3/15/2009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67A6D-4D16-43D8-B772-6290745822CA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629" y="273976"/>
            <a:ext cx="8228742" cy="114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2" tIns="45294" rIns="90602" bIns="452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29" y="1600822"/>
            <a:ext cx="8228742" cy="45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2" tIns="45294" rIns="90602" bIns="452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629" y="6355950"/>
            <a:ext cx="2133695" cy="36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2" tIns="45294" rIns="90602" bIns="45294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916110E2-D30C-4034-A6C3-B3BBD101AB20}" type="datetime1">
              <a:rPr lang="en-US" smtClean="0"/>
              <a:pPr>
                <a:defRPr/>
              </a:pPr>
              <a:t>3/15/2009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748" y="6355950"/>
            <a:ext cx="2894504" cy="36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2" tIns="45294" rIns="90602" bIns="45294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2676" y="6355950"/>
            <a:ext cx="2133695" cy="36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2" tIns="45294" rIns="90602" bIns="4529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3F0D0CC-10CD-4BF8-AF32-8766D9C8CE4A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21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1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defTabSz="9121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defTabSz="9121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defTabSz="9121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12394" algn="ctr" defTabSz="9121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824789" algn="ctr" defTabSz="9121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237183" algn="ctr" defTabSz="9121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649578" algn="ctr" defTabSz="9121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231" indent="-342231" algn="l" defTabSz="912137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737" indent="-284954" algn="l" defTabSz="912137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676" indent="-227677" algn="l" defTabSz="912137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9461" indent="-227677" algn="l" defTabSz="912137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6244" indent="-227677" algn="l" defTabSz="912137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468639" indent="-227677" algn="l" defTabSz="91213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881033" indent="-227677" algn="l" defTabSz="91213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293428" indent="-227677" algn="l" defTabSz="91213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705822" indent="-227677" algn="l" defTabSz="91213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59272" y="331354"/>
            <a:ext cx="7825456" cy="82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45" y="1980945"/>
            <a:ext cx="7771113" cy="407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915222" y="6142221"/>
            <a:ext cx="4117231" cy="22951"/>
          </a:xfrm>
          <a:prstGeom prst="rect">
            <a:avLst/>
          </a:prstGeom>
          <a:gradFill rotWithShape="1">
            <a:gsLst>
              <a:gs pos="0">
                <a:srgbClr val="CC6600">
                  <a:gamma/>
                  <a:shade val="46275"/>
                  <a:invGamma/>
                  <a:alpha val="0"/>
                </a:srgbClr>
              </a:gs>
              <a:gs pos="50000">
                <a:srgbClr val="CC6600"/>
              </a:gs>
              <a:gs pos="100000">
                <a:srgbClr val="CC6600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2475" tIns="41238" rIns="82475" bIns="41238" anchor="ctr"/>
          <a:lstStyle/>
          <a:p>
            <a:pPr>
              <a:defRPr/>
            </a:pPr>
            <a:endParaRPr lang="fr-FR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135089" y="6229721"/>
            <a:ext cx="2787247" cy="31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472" tIns="41236" rIns="82472" bIns="41236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0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Presented By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0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Harry Mills /</a:t>
            </a:r>
            <a:r>
              <a:rPr lang="en-US" sz="1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PRESENTATIONPRO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  <p:hf sldNum="0" hdr="0" dt="0"/>
  <p:txStyles>
    <p:titleStyle>
      <a:lvl1pPr algn="l" defTabSz="914962" rtl="0" eaLnBrk="1" fontAlgn="base" hangingPunct="1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914962" rtl="0" eaLnBrk="1" fontAlgn="base" hangingPunct="1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defTabSz="914962" rtl="0" eaLnBrk="1" fontAlgn="base" hangingPunct="1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defTabSz="914962" rtl="0" eaLnBrk="1" fontAlgn="base" hangingPunct="1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defTabSz="914962" rtl="0" eaLnBrk="1" fontAlgn="base" hangingPunct="1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12376" algn="l" defTabSz="914962" rtl="0" eaLnBrk="1" fontAlgn="base" hangingPunct="1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824754" algn="l" defTabSz="914962" rtl="0" eaLnBrk="1" fontAlgn="base" hangingPunct="1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237130" algn="l" defTabSz="914962" rtl="0" eaLnBrk="1" fontAlgn="base" hangingPunct="1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649507" algn="l" defTabSz="914962" rtl="0" eaLnBrk="1" fontAlgn="base" hangingPunct="1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216" indent="-342216" algn="l" defTabSz="914962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3138" indent="-286372" algn="l" defTabSz="914962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2627" indent="-227668" algn="l" defTabSz="914962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599392" indent="-227668" algn="l" defTabSz="914962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589" indent="-229098" algn="l" defTabSz="914962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69966" indent="-229098" algn="l" defTabSz="914962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82342" indent="-229098" algn="l" defTabSz="914962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94719" indent="-229098" algn="l" defTabSz="914962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07096" indent="-229098" algn="l" defTabSz="914962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76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54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30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07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884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260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637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014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286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Cliquer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5775" y="1447800"/>
            <a:ext cx="72358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Cliquer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916110E2-D30C-4034-A6C3-B3BBD101AB20}" type="datetime1">
              <a:rPr lang="en-US" smtClean="0"/>
              <a:pPr>
                <a:defRPr/>
              </a:pPr>
              <a:t>3/15/2009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fld id="{33F0D0CC-10CD-4BF8-AF32-8766D9C8CE4A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71736" y="4143380"/>
            <a:ext cx="6429420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4000" dirty="0" smtClean="0">
                <a:solidFill>
                  <a:schemeClr val="bg2"/>
                </a:solidFill>
                <a:latin typeface="Benny Blanco" pitchFamily="2" charset="0"/>
              </a:rPr>
              <a:t>Présentation </a:t>
            </a:r>
            <a:r>
              <a:rPr lang="fr-FR" sz="4000" dirty="0" err="1" smtClean="0">
                <a:solidFill>
                  <a:schemeClr val="bg2"/>
                </a:solidFill>
                <a:latin typeface="Benny Blanco" pitchFamily="2" charset="0"/>
              </a:rPr>
              <a:t>Dreamweaver</a:t>
            </a:r>
            <a:r>
              <a:rPr lang="fr-FR" sz="4000" dirty="0" smtClean="0">
                <a:solidFill>
                  <a:schemeClr val="bg2"/>
                </a:solidFill>
                <a:latin typeface="Benny Blanco" pitchFamily="2" charset="0"/>
              </a:rPr>
              <a:t> 8 (1)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3376626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Nina BOUAZIZ et </a:t>
            </a:r>
            <a:r>
              <a:rPr lang="en-US" dirty="0" err="1" smtClean="0"/>
              <a:t>Matthieu</a:t>
            </a:r>
            <a:r>
              <a:rPr lang="en-US" dirty="0" smtClean="0"/>
              <a:t> DI RUSSO</a:t>
            </a:r>
            <a:endParaRPr lang="en-US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 bwMode="auto">
          <a:xfrm>
            <a:off x="7286644" y="214290"/>
            <a:ext cx="17145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 2"/>
              <a:buNone/>
              <a:tabLst/>
              <a:defRPr/>
            </a:pPr>
            <a:r>
              <a:rPr kumimoji="1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321impact" pitchFamily="2" charset="0"/>
              </a:rPr>
              <a:t>SI28</a:t>
            </a:r>
          </a:p>
        </p:txBody>
      </p:sp>
      <p:pic>
        <p:nvPicPr>
          <p:cNvPr id="9" name="Picture 3" descr="PPP_CGENE_CLP_Bulb_Side_Glow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143116"/>
            <a:ext cx="3071834" cy="270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 UTC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928670"/>
            <a:ext cx="1383191" cy="4845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43998" cy="826230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fr-FR" sz="3200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</a:rPr>
              <a:t>Definition</a:t>
            </a:r>
            <a:r>
              <a:rPr lang="fr-FR" sz="3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</a:rPr>
              <a:t> d’un site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pic>
        <p:nvPicPr>
          <p:cNvPr id="5" name="Picture 3" descr="PPP_CGENE_CLP_Bulb_Side_Glo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85728"/>
            <a:ext cx="1617587" cy="14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 UTC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6215082"/>
            <a:ext cx="1383191" cy="48452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57224" y="1928802"/>
            <a:ext cx="68580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+mj-lt"/>
              </a:rPr>
              <a:t>Étape 3:</a:t>
            </a:r>
            <a:r>
              <a:rPr lang="fr-FR" sz="2400" dirty="0" smtClean="0">
                <a:latin typeface="+mj-lt"/>
              </a:rPr>
              <a:t> Maintenant, </a:t>
            </a:r>
            <a:r>
              <a:rPr lang="fr-FR" sz="2400" dirty="0" err="1" smtClean="0">
                <a:latin typeface="+mj-lt"/>
              </a:rPr>
              <a:t>Dreamweaver</a:t>
            </a:r>
            <a:r>
              <a:rPr lang="fr-FR" sz="2400" dirty="0" smtClean="0">
                <a:latin typeface="+mj-lt"/>
              </a:rPr>
              <a:t> affiche le contenu du dossier dans le panneau des fichiers sur le côté droit. </a:t>
            </a:r>
            <a:endParaRPr lang="fr-FR" sz="2400" dirty="0" smtClean="0">
              <a:latin typeface="+mj-lt"/>
            </a:endParaRPr>
          </a:p>
          <a:p>
            <a:endParaRPr lang="fr-FR" sz="2400" dirty="0" smtClean="0">
              <a:latin typeface="+mj-lt"/>
            </a:endParaRPr>
          </a:p>
          <a:p>
            <a:r>
              <a:rPr lang="fr-FR" sz="2400" dirty="0" smtClean="0">
                <a:latin typeface="+mj-lt"/>
              </a:rPr>
              <a:t>Les </a:t>
            </a:r>
            <a:r>
              <a:rPr lang="fr-FR" sz="2400" dirty="0" smtClean="0">
                <a:latin typeface="+mj-lt"/>
              </a:rPr>
              <a:t>dossiers sont bien organisés et </a:t>
            </a:r>
            <a:r>
              <a:rPr lang="fr-FR" sz="2400" dirty="0" err="1" smtClean="0">
                <a:latin typeface="+mj-lt"/>
              </a:rPr>
              <a:t>Dreamweaver</a:t>
            </a:r>
            <a:r>
              <a:rPr lang="fr-FR" sz="2400" dirty="0" smtClean="0">
                <a:latin typeface="+mj-lt"/>
              </a:rPr>
              <a:t> sait maintenant où chercher les fichiers. Vous êtes maintenant prêt à commencer à élaborer des pages web </a:t>
            </a:r>
          </a:p>
          <a:p>
            <a:endParaRPr lang="fr-FR" dirty="0"/>
          </a:p>
        </p:txBody>
      </p:sp>
      <p:pic>
        <p:nvPicPr>
          <p:cNvPr id="9" name="Espace réservé du contenu 3" descr="menu3.pn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214942" y="1714488"/>
            <a:ext cx="3302000" cy="40894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</a:rPr>
              <a:t>Création d’une nouvelle page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57200" y="1882775"/>
            <a:ext cx="7829576" cy="44751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fr-FR" sz="3000" dirty="0" smtClean="0">
                <a:latin typeface="+mn-lt"/>
              </a:rPr>
              <a:t>	Si </a:t>
            </a:r>
            <a:r>
              <a:rPr lang="fr-FR" sz="3000" dirty="0">
                <a:latin typeface="+mn-lt"/>
              </a:rPr>
              <a:t>on ne passe pas par l’étape de création de </a:t>
            </a:r>
            <a:r>
              <a:rPr lang="fr-FR" sz="3000" dirty="0" smtClean="0">
                <a:latin typeface="+mn-lt"/>
              </a:rPr>
              <a:t>site, </a:t>
            </a:r>
            <a:r>
              <a:rPr lang="fr-FR" sz="3000" dirty="0" err="1" smtClean="0">
                <a:latin typeface="+mn-lt"/>
              </a:rPr>
              <a:t>Dreamweaver</a:t>
            </a:r>
            <a:r>
              <a:rPr lang="fr-FR" sz="3000" dirty="0" smtClean="0">
                <a:latin typeface="+mn-lt"/>
              </a:rPr>
              <a:t> </a:t>
            </a:r>
            <a:r>
              <a:rPr lang="fr-FR" sz="3000" dirty="0">
                <a:latin typeface="+mn-lt"/>
              </a:rPr>
              <a:t>fera des liens absolus et </a:t>
            </a:r>
            <a:r>
              <a:rPr lang="fr-FR" sz="3000" dirty="0" smtClean="0">
                <a:latin typeface="+mn-lt"/>
              </a:rPr>
              <a:t>non</a:t>
            </a:r>
            <a:r>
              <a:rPr lang="fr-FR" sz="3000" dirty="0" smtClean="0">
                <a:latin typeface="+mn-lt"/>
              </a:rPr>
              <a:t> </a:t>
            </a:r>
            <a:r>
              <a:rPr lang="fr-FR" sz="3000" dirty="0">
                <a:latin typeface="+mn-lt"/>
              </a:rPr>
              <a:t>relatifs </a:t>
            </a:r>
            <a:r>
              <a:rPr lang="fr-FR" sz="3000" dirty="0" smtClean="0">
                <a:latin typeface="+mn-lt"/>
              </a:rPr>
              <a:t>:</a:t>
            </a: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fr-FR" sz="3000" dirty="0">
              <a:latin typeface="+mn-lt"/>
            </a:endParaRPr>
          </a:p>
          <a:p>
            <a:pPr marL="905256" lvl="1" indent="-384048" fontAlgn="auto">
              <a:spcBef>
                <a:spcPct val="20000"/>
              </a:spcBef>
              <a:spcAft>
                <a:spcPts val="0"/>
              </a:spcAft>
              <a:buSzPct val="80000"/>
              <a:buFont typeface="Arial" pitchFamily="34" charset="0"/>
              <a:buChar char="•"/>
              <a:defRPr/>
            </a:pPr>
            <a:r>
              <a:rPr lang="fr-FR" sz="3000" dirty="0">
                <a:latin typeface="+mn-lt"/>
              </a:rPr>
              <a:t>Liens relatifs : </a:t>
            </a:r>
            <a:r>
              <a:rPr lang="fr-FR" sz="2400" dirty="0">
                <a:latin typeface="+mn-lt"/>
              </a:rPr>
              <a:t>"image/fond_vert_degrade.png" </a:t>
            </a:r>
          </a:p>
          <a:p>
            <a:pPr marL="905256" lvl="1" indent="-384048" fontAlgn="auto">
              <a:spcBef>
                <a:spcPct val="20000"/>
              </a:spcBef>
              <a:spcAft>
                <a:spcPts val="0"/>
              </a:spcAft>
              <a:buSzPct val="80000"/>
              <a:buFont typeface="Arial" pitchFamily="34" charset="0"/>
              <a:buChar char="•"/>
              <a:defRPr/>
            </a:pPr>
            <a:r>
              <a:rPr lang="fr-FR" sz="3000" dirty="0">
                <a:latin typeface="+mn-lt"/>
              </a:rPr>
              <a:t>Liens absolus : </a:t>
            </a:r>
            <a:r>
              <a:rPr lang="fr-FR" sz="2400" dirty="0">
                <a:latin typeface="+mn-lt"/>
              </a:rPr>
              <a:t>"file:///F|/si28/exposes_si28/expos&amp;sbquo;s/pariset/DW_seance1_rpariset/Site/haut.html "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Nina BOUAZIZ et </a:t>
            </a:r>
            <a:r>
              <a:rPr lang="en-US" dirty="0" err="1" smtClean="0"/>
              <a:t>Matthieu</a:t>
            </a:r>
            <a:r>
              <a:rPr lang="en-US" dirty="0" smtClean="0"/>
              <a:t> DI RUSSO</a:t>
            </a:r>
            <a:endParaRPr lang="en-US" dirty="0"/>
          </a:p>
        </p:txBody>
      </p:sp>
      <p:pic>
        <p:nvPicPr>
          <p:cNvPr id="8" name="Image 7" descr="logo UTC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6215082"/>
            <a:ext cx="1383191" cy="4845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</a:rPr>
              <a:t>Modes d’affichages</a:t>
            </a:r>
            <a:endParaRPr lang="fr-FR" sz="3200" dirty="0" smtClean="0">
              <a:solidFill>
                <a:schemeClr val="tx2">
                  <a:lumMod val="65000"/>
                  <a:lumOff val="35000"/>
                </a:schemeClr>
              </a:solidFill>
              <a:latin typeface="Benny Blanco" pitchFamily="2" charset="0"/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857364"/>
            <a:ext cx="6570726" cy="4248801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pic>
        <p:nvPicPr>
          <p:cNvPr id="5" name="Image 4" descr="logo UTC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6215082"/>
            <a:ext cx="1383191" cy="48452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357290" y="1857364"/>
            <a:ext cx="6552819" cy="424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285852" y="1857364"/>
            <a:ext cx="6597797" cy="425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fr-FR" sz="3200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</a:rPr>
              <a:t>Formatage du 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928802"/>
            <a:ext cx="8228742" cy="4525620"/>
          </a:xfrm>
        </p:spPr>
        <p:txBody>
          <a:bodyPr>
            <a:normAutofit lnSpcReduction="10000"/>
          </a:bodyPr>
          <a:lstStyle/>
          <a:p>
            <a:pPr marL="448056" indent="-384048" fontAlgn="auto">
              <a:spcAft>
                <a:spcPts val="0"/>
              </a:spcAft>
              <a:defRPr/>
            </a:pPr>
            <a:r>
              <a:rPr lang="fr-FR" altLang="zh-CN" sz="2800" b="1" dirty="0" smtClean="0">
                <a:ea typeface="宋体" pitchFamily="2" charset="-122"/>
              </a:rPr>
              <a:t>Insertion des textes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fr-FR" altLang="zh-CN" sz="2800" b="1" dirty="0" smtClean="0">
                <a:ea typeface="宋体" pitchFamily="2" charset="-122"/>
              </a:rPr>
              <a:t>	</a:t>
            </a:r>
            <a:r>
              <a:rPr lang="fr-FR" altLang="zh-CN" sz="2800" dirty="0" smtClean="0">
                <a:ea typeface="宋体" pitchFamily="2" charset="-122"/>
              </a:rPr>
              <a:t>Dans l’espace de travail, vous pouvez insérer des textes comme dans tout éditeur de </a:t>
            </a:r>
            <a:r>
              <a:rPr lang="fr-FR" altLang="zh-CN" sz="2800" dirty="0" smtClean="0">
                <a:ea typeface="宋体" pitchFamily="2" charset="-122"/>
              </a:rPr>
              <a:t>texte.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fr-FR" altLang="zh-CN" sz="2800" dirty="0" smtClean="0">
                <a:ea typeface="宋体" pitchFamily="2" charset="-122"/>
              </a:rPr>
              <a:t>	</a:t>
            </a:r>
            <a:endParaRPr lang="en-US" altLang="zh-CN" sz="2800" dirty="0" smtClean="0">
              <a:ea typeface="宋体" pitchFamily="2" charset="-122"/>
            </a:endParaRPr>
          </a:p>
          <a:p>
            <a:pPr marL="448056" indent="-384048" fontAlgn="auto">
              <a:spcAft>
                <a:spcPts val="0"/>
              </a:spcAft>
              <a:defRPr/>
            </a:pPr>
            <a:r>
              <a:rPr lang="fr-FR" sz="2800" b="1" dirty="0" smtClean="0"/>
              <a:t>Pour </a:t>
            </a:r>
            <a:r>
              <a:rPr lang="fr-FR" sz="2800" b="1" dirty="0" smtClean="0"/>
              <a:t>le formatage </a:t>
            </a:r>
            <a:r>
              <a:rPr lang="fr-FR" sz="2800" b="1" dirty="0" smtClean="0"/>
              <a:t>de texte </a:t>
            </a:r>
            <a:r>
              <a:rPr lang="fr-FR" sz="2800" b="1" dirty="0" smtClean="0"/>
              <a:t>:</a:t>
            </a:r>
            <a:endParaRPr lang="fr-FR" sz="2800" b="1" dirty="0" smtClean="0"/>
          </a:p>
          <a:p>
            <a:pPr marL="822960" lvl="1" fontAlgn="auto">
              <a:spcAft>
                <a:spcPts val="0"/>
              </a:spcAft>
              <a:defRPr/>
            </a:pPr>
            <a:r>
              <a:rPr lang="fr-FR" sz="2400" dirty="0" smtClean="0"/>
              <a:t>Menu Texte </a:t>
            </a:r>
            <a:endParaRPr lang="fr-FR" sz="2400" dirty="0" smtClean="0"/>
          </a:p>
          <a:p>
            <a:pPr marL="822960" lvl="1" fontAlgn="auto">
              <a:spcAft>
                <a:spcPts val="0"/>
              </a:spcAft>
              <a:buNone/>
              <a:defRPr/>
            </a:pPr>
            <a:r>
              <a:rPr lang="fr-FR" sz="2400" dirty="0" smtClean="0"/>
              <a:t>             ou</a:t>
            </a:r>
            <a:endParaRPr lang="fr-FR" sz="2400" dirty="0" smtClean="0"/>
          </a:p>
          <a:p>
            <a:pPr marL="822960" lvl="1" fontAlgn="auto">
              <a:spcAft>
                <a:spcPts val="0"/>
              </a:spcAft>
              <a:defRPr/>
            </a:pPr>
            <a:r>
              <a:rPr lang="fr-FR" sz="2400" dirty="0" smtClean="0"/>
              <a:t>Panneau </a:t>
            </a:r>
            <a:r>
              <a:rPr lang="fr-FR" sz="2400" dirty="0" smtClean="0"/>
              <a:t>propriétés</a:t>
            </a:r>
          </a:p>
          <a:p>
            <a:pPr marL="822960" lvl="1" fontAlgn="auto">
              <a:spcAft>
                <a:spcPts val="0"/>
              </a:spcAft>
              <a:buNone/>
              <a:defRPr/>
            </a:pPr>
            <a:r>
              <a:rPr lang="fr-FR" sz="2400" dirty="0" smtClean="0"/>
              <a:t>             ou</a:t>
            </a:r>
            <a:endParaRPr lang="fr-FR" sz="2400" dirty="0" smtClean="0"/>
          </a:p>
          <a:p>
            <a:pPr marL="822960" lvl="1" fontAlgn="auto">
              <a:spcAft>
                <a:spcPts val="0"/>
              </a:spcAft>
              <a:defRPr/>
            </a:pPr>
            <a:r>
              <a:rPr lang="fr-FR" sz="2400" dirty="0" smtClean="0"/>
              <a:t>Sélection du texte + clic droit souris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pic>
        <p:nvPicPr>
          <p:cNvPr id="5" name="Image 4" descr="logo UTC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6215082"/>
            <a:ext cx="1383191" cy="4845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</a:rPr>
              <a:t>Panneau de propriétés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1472" y="2214554"/>
            <a:ext cx="1900238" cy="688975"/>
          </a:xfrm>
        </p:spPr>
        <p:txBody>
          <a:bodyPr>
            <a:normAutofit fontScale="62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Titre,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sous-titre…</a:t>
            </a:r>
            <a:endParaRPr lang="fr-FR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429000"/>
            <a:ext cx="762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 rot="16200000" flipV="1">
            <a:off x="857236" y="3214672"/>
            <a:ext cx="785816" cy="2143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5400000" flipH="1" flipV="1">
            <a:off x="2750338" y="2821782"/>
            <a:ext cx="1000132" cy="6429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857488" y="2000240"/>
            <a:ext cx="250031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fr-FR" sz="2000" dirty="0">
                <a:latin typeface="+mn-lt"/>
              </a:rPr>
              <a:t>Permet d’ajouter des feuilles de style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rot="16200000" flipH="1">
            <a:off x="1250156" y="4536282"/>
            <a:ext cx="1285875" cy="357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285875" y="5429250"/>
            <a:ext cx="1643063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fr-FR" sz="2000" dirty="0">
                <a:latin typeface="+mn-lt"/>
              </a:rPr>
              <a:t>Choix de la police</a:t>
            </a: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3786188" y="5429250"/>
            <a:ext cx="1785937" cy="3571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fr-FR" sz="2000" dirty="0">
                <a:latin typeface="+mn-lt"/>
              </a:rPr>
              <a:t>Taille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2786063" y="4071938"/>
            <a:ext cx="1428750" cy="1285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pic>
        <p:nvPicPr>
          <p:cNvPr id="15" name="Image 14" descr="logo UTC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6215082"/>
            <a:ext cx="1383191" cy="484523"/>
          </a:xfrm>
          <a:prstGeom prst="rect">
            <a:avLst/>
          </a:prstGeom>
        </p:spPr>
      </p:pic>
      <p:cxnSp>
        <p:nvCxnSpPr>
          <p:cNvPr id="20" name="Connecteur droit avec flèche 19"/>
          <p:cNvCxnSpPr/>
          <p:nvPr/>
        </p:nvCxnSpPr>
        <p:spPr bwMode="auto">
          <a:xfrm>
            <a:off x="4857752" y="4357694"/>
            <a:ext cx="1143008" cy="9286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ZoneTexte 22"/>
          <p:cNvSpPr txBox="1"/>
          <p:nvPr/>
        </p:nvSpPr>
        <p:spPr>
          <a:xfrm>
            <a:off x="6000760" y="5286388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Couleur, </a:t>
            </a:r>
            <a:r>
              <a:rPr lang="fr-FR" sz="2000" dirty="0" smtClean="0">
                <a:latin typeface="+mn-lt"/>
              </a:rPr>
              <a:t>arrière-plan...</a:t>
            </a:r>
            <a:endParaRPr lang="fr-FR" sz="200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>
          <a:xfrm>
            <a:off x="500034" y="2000240"/>
            <a:ext cx="8228742" cy="4382744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sz="2400" dirty="0" smtClean="0"/>
              <a:t>L</a:t>
            </a:r>
            <a:r>
              <a:rPr lang="fr-FR" sz="2400" dirty="0" smtClean="0"/>
              <a:t>es </a:t>
            </a:r>
            <a:r>
              <a:rPr lang="fr-FR" sz="2400" dirty="0" smtClean="0"/>
              <a:t>cadres (ou frames) servent à structurer le site</a:t>
            </a:r>
          </a:p>
          <a:p>
            <a:pPr>
              <a:spcBef>
                <a:spcPct val="50000"/>
              </a:spcBef>
            </a:pPr>
            <a:r>
              <a:rPr lang="fr-FR" sz="2400" dirty="0" smtClean="0"/>
              <a:t>I</a:t>
            </a:r>
            <a:r>
              <a:rPr lang="fr-FR" sz="2400" dirty="0" smtClean="0"/>
              <a:t>ls </a:t>
            </a:r>
            <a:r>
              <a:rPr lang="fr-FR" sz="2400" dirty="0" smtClean="0"/>
              <a:t>permettent d’afficher simultanément plusieurs pages HTML</a:t>
            </a:r>
          </a:p>
          <a:p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642910" y="285728"/>
            <a:ext cx="7825456" cy="82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marL="484632" marR="0" lvl="0" algn="ctr" defTabSz="912137" fontAlgn="auto" latinLnBrk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  <a:ea typeface="+mj-ea"/>
                <a:cs typeface="+mj-cs"/>
              </a:rPr>
              <a:t>Création </a:t>
            </a:r>
            <a:r>
              <a:rPr lang="fr-FR" sz="3200" dirty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  <a:ea typeface="+mj-ea"/>
                <a:cs typeface="+mj-cs"/>
              </a:rPr>
              <a:t>d’un jeu de cadres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pic>
        <p:nvPicPr>
          <p:cNvPr id="5" name="Image 4" descr="logo UTC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6215082"/>
            <a:ext cx="1383191" cy="4845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43174" y="3357562"/>
            <a:ext cx="3600475" cy="588310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Bandeau supérieur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3174" y="4000504"/>
            <a:ext cx="964413" cy="2000255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Menu de navigation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643306" y="4000504"/>
            <a:ext cx="2571786" cy="2000269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Cadre principal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Contenu du site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52"/>
            <a:ext cx="7084749" cy="64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lipse 10"/>
          <p:cNvSpPr/>
          <p:nvPr/>
        </p:nvSpPr>
        <p:spPr>
          <a:xfrm>
            <a:off x="3214678" y="2214554"/>
            <a:ext cx="2071688" cy="1143000"/>
          </a:xfrm>
          <a:prstGeom prst="ellipse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Bouton d’insertion de </a:t>
            </a:r>
            <a:r>
              <a:rPr lang="fr-FR" dirty="0" smtClean="0"/>
              <a:t>cadre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4286248" y="714356"/>
            <a:ext cx="1714518" cy="1357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fr-FR" sz="3200" kern="1200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</a:rPr>
              <a:t>Les tableaux</a:t>
            </a:r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11593"/>
          <a:stretch>
            <a:fillRect/>
          </a:stretch>
        </p:blipFill>
        <p:spPr bwMode="auto">
          <a:xfrm>
            <a:off x="2857500" y="1714500"/>
            <a:ext cx="5072086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 flipV="1">
            <a:off x="2071670" y="2000250"/>
            <a:ext cx="1643080" cy="6429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571500" y="2643188"/>
            <a:ext cx="2071688" cy="1143000"/>
          </a:xfrm>
          <a:prstGeom prst="ellipse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Bouton d’insertion de tableau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2643188" y="3357563"/>
            <a:ext cx="2071687" cy="1357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42910" y="4357694"/>
            <a:ext cx="1928813" cy="1143000"/>
          </a:xfrm>
          <a:prstGeom prst="ellipse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Propriétés du tableau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pic>
        <p:nvPicPr>
          <p:cNvPr id="12" name="Image 11" descr="logo UTC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6215082"/>
            <a:ext cx="1383191" cy="4845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fr-FR" sz="3200" kern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</a:rPr>
              <a:t>Opérations sur les tableaux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pic>
        <p:nvPicPr>
          <p:cNvPr id="8" name="Image 7" descr="logo UTC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6215082"/>
            <a:ext cx="1383191" cy="484523"/>
          </a:xfrm>
          <a:prstGeom prst="rect">
            <a:avLst/>
          </a:prstGeom>
        </p:spPr>
      </p:pic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6742" b="10063"/>
          <a:stretch>
            <a:fillRect/>
          </a:stretch>
        </p:blipFill>
        <p:spPr>
          <a:xfrm>
            <a:off x="357158" y="1571612"/>
            <a:ext cx="7000924" cy="5143536"/>
          </a:xfrm>
        </p:spPr>
      </p:pic>
      <p:sp>
        <p:nvSpPr>
          <p:cNvPr id="12" name="Ellipse 11"/>
          <p:cNvSpPr/>
          <p:nvPr/>
        </p:nvSpPr>
        <p:spPr>
          <a:xfrm>
            <a:off x="7000892" y="2143116"/>
            <a:ext cx="1928813" cy="1143000"/>
          </a:xfrm>
          <a:prstGeom prst="ellipse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Opérations sur les tableaux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rot="10800000" flipV="1">
            <a:off x="3571868" y="2643182"/>
            <a:ext cx="335758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fr-FR" sz="3200" kern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</a:rPr>
              <a:t>Les liens</a:t>
            </a:r>
          </a:p>
        </p:txBody>
      </p:sp>
      <p:sp>
        <p:nvSpPr>
          <p:cNvPr id="30723" name="Espace réservé du contenu 2"/>
          <p:cNvSpPr>
            <a:spLocks noGrp="1"/>
          </p:cNvSpPr>
          <p:nvPr>
            <p:ph idx="1"/>
          </p:nvPr>
        </p:nvSpPr>
        <p:spPr>
          <a:xfrm>
            <a:off x="428596" y="2000240"/>
            <a:ext cx="8228742" cy="4311306"/>
          </a:xfrm>
        </p:spPr>
        <p:txBody>
          <a:bodyPr/>
          <a:lstStyle/>
          <a:p>
            <a:r>
              <a:rPr lang="fr-FR" sz="2400" dirty="0" smtClean="0"/>
              <a:t>Trois choix possibles : </a:t>
            </a:r>
          </a:p>
          <a:p>
            <a:pPr lvl="1"/>
            <a:r>
              <a:rPr lang="fr-FR" sz="2400" dirty="0" smtClean="0"/>
              <a:t>Lien de messagerie</a:t>
            </a:r>
          </a:p>
          <a:p>
            <a:pPr lvl="1"/>
            <a:r>
              <a:rPr lang="fr-FR" sz="2400" dirty="0" smtClean="0"/>
              <a:t>Lien vers un site internet (lien externe)</a:t>
            </a:r>
          </a:p>
          <a:p>
            <a:pPr lvl="1"/>
            <a:r>
              <a:rPr lang="fr-FR" sz="2400" dirty="0" smtClean="0"/>
              <a:t>Lien vers une autre page du site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4071938"/>
            <a:ext cx="2400300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Connecteur droit avec flèche 7"/>
          <p:cNvCxnSpPr/>
          <p:nvPr/>
        </p:nvCxnSpPr>
        <p:spPr>
          <a:xfrm rot="10800000" flipV="1">
            <a:off x="2000250" y="4714883"/>
            <a:ext cx="642924" cy="2857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428625" y="5143500"/>
            <a:ext cx="3205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fr-FR">
                <a:latin typeface="Century Gothic" pitchFamily="34" charset="0"/>
              </a:rPr>
              <a:t>Lien interne ou externe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rot="5400000">
            <a:off x="3677448" y="5393538"/>
            <a:ext cx="787389" cy="1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28" name="Rectangle 13"/>
          <p:cNvSpPr>
            <a:spLocks noChangeArrowheads="1"/>
          </p:cNvSpPr>
          <p:nvPr/>
        </p:nvSpPr>
        <p:spPr bwMode="auto">
          <a:xfrm>
            <a:off x="3500438" y="5786438"/>
            <a:ext cx="2786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entury Gothic" pitchFamily="34" charset="0"/>
              </a:rPr>
              <a:t>Lien de messagerie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5143504" y="4643446"/>
            <a:ext cx="1285871" cy="571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30" name="Rectangle 18"/>
          <p:cNvSpPr>
            <a:spLocks noChangeArrowheads="1"/>
          </p:cNvSpPr>
          <p:nvPr/>
        </p:nvSpPr>
        <p:spPr bwMode="auto">
          <a:xfrm>
            <a:off x="6000750" y="5286375"/>
            <a:ext cx="195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entury Gothic" pitchFamily="34" charset="0"/>
              </a:rPr>
              <a:t>Ancre nommée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pic>
        <p:nvPicPr>
          <p:cNvPr id="12" name="Image 11" descr="logo UTC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6215082"/>
            <a:ext cx="1383191" cy="4845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fr-FR" sz="3200" kern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</a:rPr>
              <a:t>Les liens</a:t>
            </a:r>
          </a:p>
        </p:txBody>
      </p:sp>
      <p:sp>
        <p:nvSpPr>
          <p:cNvPr id="30723" name="Espace réservé du contenu 2"/>
          <p:cNvSpPr>
            <a:spLocks noGrp="1"/>
          </p:cNvSpPr>
          <p:nvPr>
            <p:ph idx="1"/>
          </p:nvPr>
        </p:nvSpPr>
        <p:spPr>
          <a:xfrm>
            <a:off x="428596" y="2000240"/>
            <a:ext cx="8228742" cy="4311306"/>
          </a:xfrm>
        </p:spPr>
        <p:txBody>
          <a:bodyPr/>
          <a:lstStyle/>
          <a:p>
            <a:pPr>
              <a:buNone/>
            </a:pPr>
            <a:r>
              <a:rPr lang="fr-FR" sz="2400" dirty="0" smtClean="0"/>
              <a:t>Les possibilités d’affichage des liens externes :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endParaRPr lang="fr-FR" sz="2400" dirty="0" smtClean="0"/>
          </a:p>
          <a:p>
            <a:r>
              <a:rPr lang="fr-FR" sz="2400" b="1" dirty="0" err="1" smtClean="0"/>
              <a:t>Blank</a:t>
            </a:r>
            <a:r>
              <a:rPr lang="fr-FR" sz="2400" b="1" dirty="0" smtClean="0"/>
              <a:t>: </a:t>
            </a:r>
            <a:r>
              <a:rPr lang="fr-FR" sz="2400" dirty="0" smtClean="0"/>
              <a:t>crée une nouvelle fenêtre</a:t>
            </a:r>
          </a:p>
          <a:p>
            <a:r>
              <a:rPr lang="fr-FR" sz="2400" b="1" dirty="0" smtClean="0"/>
              <a:t>Parent: </a:t>
            </a:r>
            <a:r>
              <a:rPr lang="fr-FR" sz="2400" dirty="0" smtClean="0"/>
              <a:t>Remplace la page </a:t>
            </a:r>
            <a:r>
              <a:rPr lang="fr-FR" sz="2400" dirty="0" smtClean="0"/>
              <a:t>à</a:t>
            </a:r>
            <a:r>
              <a:rPr lang="fr-FR" sz="2400" dirty="0" smtClean="0"/>
              <a:t> l’</a:t>
            </a:r>
            <a:r>
              <a:rPr lang="fr-FR" sz="2400" dirty="0" smtClean="0"/>
              <a:t>é</a:t>
            </a:r>
            <a:r>
              <a:rPr lang="fr-FR" sz="2400" dirty="0" smtClean="0"/>
              <a:t>cran </a:t>
            </a:r>
          </a:p>
          <a:p>
            <a:r>
              <a:rPr lang="fr-FR" sz="2400" b="1" dirty="0" smtClean="0"/>
              <a:t>Self: </a:t>
            </a:r>
            <a:r>
              <a:rPr lang="fr-FR" sz="2400" dirty="0" smtClean="0"/>
              <a:t>lien dans le cadre</a:t>
            </a:r>
          </a:p>
          <a:p>
            <a:r>
              <a:rPr lang="fr-FR" sz="2400" b="1" dirty="0" smtClean="0"/>
              <a:t>Top: </a:t>
            </a:r>
            <a:r>
              <a:rPr lang="fr-FR" sz="2400" dirty="0" smtClean="0"/>
              <a:t>Remplace la page a l’écran</a:t>
            </a:r>
          </a:p>
          <a:p>
            <a:pPr>
              <a:buNone/>
            </a:pPr>
            <a:endParaRPr lang="fr-FR" sz="2400" dirty="0" smtClean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pic>
        <p:nvPicPr>
          <p:cNvPr id="12" name="Image 11" descr="logo UTC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6215082"/>
            <a:ext cx="1383191" cy="4845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428868"/>
            <a:ext cx="4143404" cy="188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</a:rPr>
              <a:t>Sommaire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1810" t="31543" r="31250" b="51482"/>
          <a:stretch>
            <a:fillRect/>
          </a:stretch>
        </p:blipFill>
        <p:spPr bwMode="auto">
          <a:xfrm>
            <a:off x="6981955" y="2285992"/>
            <a:ext cx="2162045" cy="21153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7" name="Diagramme 6"/>
          <p:cNvGraphicFramePr/>
          <p:nvPr/>
        </p:nvGraphicFramePr>
        <p:xfrm>
          <a:off x="857224" y="2000240"/>
          <a:ext cx="6048396" cy="403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 7" descr="logo UTC.bmp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6215082"/>
            <a:ext cx="1383191" cy="4845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sz="3200" kern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</a:rPr>
              <a:t>Insertion d’image</a:t>
            </a:r>
          </a:p>
        </p:txBody>
      </p:sp>
      <p:sp>
        <p:nvSpPr>
          <p:cNvPr id="32771" name="Espace réservé du contenu 2"/>
          <p:cNvSpPr>
            <a:spLocks noGrp="1"/>
          </p:cNvSpPr>
          <p:nvPr>
            <p:ph idx="1"/>
          </p:nvPr>
        </p:nvSpPr>
        <p:spPr>
          <a:xfrm>
            <a:off x="457629" y="1928802"/>
            <a:ext cx="8228742" cy="4197640"/>
          </a:xfrm>
        </p:spPr>
        <p:txBody>
          <a:bodyPr/>
          <a:lstStyle/>
          <a:p>
            <a:pPr>
              <a:buNone/>
            </a:pPr>
            <a:r>
              <a:rPr lang="fr-FR" sz="2400" dirty="0" smtClean="0"/>
              <a:t>Deux possibilités</a:t>
            </a:r>
            <a:r>
              <a:rPr lang="fr-FR" sz="2400" dirty="0" smtClean="0"/>
              <a:t> </a:t>
            </a:r>
            <a:r>
              <a:rPr lang="fr-FR" sz="2400" dirty="0" smtClean="0"/>
              <a:t>: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500313"/>
            <a:ext cx="495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500313"/>
            <a:ext cx="2274888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214688" y="2500313"/>
            <a:ext cx="428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latin typeface="Calibri" pitchFamily="34" charset="0"/>
              </a:rPr>
              <a:t>ou</a:t>
            </a:r>
          </a:p>
        </p:txBody>
      </p:sp>
      <p:pic>
        <p:nvPicPr>
          <p:cNvPr id="32775" name="Picture 5"/>
          <p:cNvPicPr>
            <a:picLocks noChangeAspect="1" noChangeArrowheads="1"/>
          </p:cNvPicPr>
          <p:nvPr/>
        </p:nvPicPr>
        <p:blipFill>
          <a:blip r:embed="rId4"/>
          <a:srcRect l="1563" r="1562" b="3335"/>
          <a:stretch>
            <a:fillRect/>
          </a:stretch>
        </p:blipFill>
        <p:spPr bwMode="auto">
          <a:xfrm>
            <a:off x="4357686" y="3143248"/>
            <a:ext cx="442915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avec flèche 9"/>
          <p:cNvCxnSpPr/>
          <p:nvPr/>
        </p:nvCxnSpPr>
        <p:spPr>
          <a:xfrm>
            <a:off x="3071802" y="4500570"/>
            <a:ext cx="928683" cy="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pic>
        <p:nvPicPr>
          <p:cNvPr id="11" name="Image 10" descr="logo UTC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6215082"/>
            <a:ext cx="1383191" cy="4845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fr-FR" sz="3200" kern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</a:rPr>
              <a:t>Image mappée</a:t>
            </a:r>
          </a:p>
        </p:txBody>
      </p:sp>
      <p:sp>
        <p:nvSpPr>
          <p:cNvPr id="33795" name="Espace réservé du contenu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357686"/>
          </a:xfrm>
        </p:spPr>
        <p:txBody>
          <a:bodyPr/>
          <a:lstStyle/>
          <a:p>
            <a:pPr>
              <a:buNone/>
            </a:pPr>
            <a:r>
              <a:rPr lang="fr-FR" sz="2400" dirty="0" smtClean="0"/>
              <a:t>	Cet outil permet de sélectionner une zone de l’image et de lui associer  un lien </a:t>
            </a:r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pPr>
              <a:buFont typeface="Wingdings 2" pitchFamily="18" charset="2"/>
              <a:buNone/>
            </a:pPr>
            <a:endParaRPr lang="fr-FR" dirty="0" smtClean="0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/>
          <a:srcRect l="926" t="10416" r="925"/>
          <a:stretch>
            <a:fillRect/>
          </a:stretch>
        </p:blipFill>
        <p:spPr bwMode="auto">
          <a:xfrm>
            <a:off x="642910" y="3143248"/>
            <a:ext cx="7572428" cy="122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pic>
        <p:nvPicPr>
          <p:cNvPr id="6" name="Image 5" descr="logo UTC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6215082"/>
            <a:ext cx="1383191" cy="484523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714348" y="5072074"/>
            <a:ext cx="2071688" cy="1143000"/>
          </a:xfrm>
          <a:prstGeom prst="ellipse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Choix de la forme appropriée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4929190" y="4857760"/>
            <a:ext cx="2071688" cy="1143000"/>
          </a:xfrm>
          <a:prstGeom prst="ellipse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dirty="0" smtClean="0"/>
              <a:t>Sélectionner l’image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2714612" y="3286124"/>
            <a:ext cx="1928826" cy="35719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785786" y="4000504"/>
            <a:ext cx="857256" cy="35719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rot="10800000">
            <a:off x="4000496" y="3714752"/>
            <a:ext cx="1214457" cy="1071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6200000" flipV="1">
            <a:off x="1035821" y="4607728"/>
            <a:ext cx="500065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sz="3200" kern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</a:rPr>
              <a:t>Insertion </a:t>
            </a:r>
            <a:r>
              <a:rPr lang="fr-FR" sz="3200" kern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</a:rPr>
              <a:t>de son et vidéo</a:t>
            </a:r>
            <a:r>
              <a:rPr lang="fr-FR" sz="3200" kern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</a:rPr>
              <a:t> </a:t>
            </a:r>
            <a:endParaRPr lang="fr-FR" sz="3200" kern="1200" dirty="0" smtClean="0">
              <a:solidFill>
                <a:schemeClr val="tx2">
                  <a:lumMod val="65000"/>
                  <a:lumOff val="35000"/>
                </a:schemeClr>
              </a:solidFill>
              <a:latin typeface="Benny Blanco" pitchFamily="2" charset="0"/>
            </a:endParaRPr>
          </a:p>
        </p:txBody>
      </p:sp>
      <p:sp>
        <p:nvSpPr>
          <p:cNvPr id="3277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pic>
        <p:nvPicPr>
          <p:cNvPr id="11" name="Image 10" descr="logo UTC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6215082"/>
            <a:ext cx="1383191" cy="48452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8794177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71736" y="4143380"/>
            <a:ext cx="6429420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4000" dirty="0" smtClean="0">
                <a:solidFill>
                  <a:schemeClr val="bg2"/>
                </a:solidFill>
                <a:latin typeface="Benny Blanco" pitchFamily="2" charset="0"/>
              </a:rPr>
              <a:t>   Bon courage !</a:t>
            </a:r>
            <a:endParaRPr lang="fr-FR" sz="4000" dirty="0" smtClean="0">
              <a:solidFill>
                <a:schemeClr val="bg2"/>
              </a:solidFill>
              <a:latin typeface="Benny Blanco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3376626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Nina BOUAZIZ et </a:t>
            </a:r>
            <a:r>
              <a:rPr lang="en-US" dirty="0" err="1" smtClean="0"/>
              <a:t>Matthieu</a:t>
            </a:r>
            <a:r>
              <a:rPr lang="en-US" dirty="0" smtClean="0"/>
              <a:t> DI RUSSO</a:t>
            </a:r>
            <a:endParaRPr lang="en-US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 bwMode="auto">
          <a:xfrm>
            <a:off x="7286644" y="214290"/>
            <a:ext cx="17145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 2"/>
              <a:buNone/>
              <a:tabLst/>
              <a:defRPr/>
            </a:pPr>
            <a:r>
              <a:rPr kumimoji="1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321impact" pitchFamily="2" charset="0"/>
              </a:rPr>
              <a:t>SI28</a:t>
            </a:r>
          </a:p>
        </p:txBody>
      </p:sp>
      <p:pic>
        <p:nvPicPr>
          <p:cNvPr id="6" name="Image 5" descr="logo UTC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928670"/>
            <a:ext cx="1383191" cy="4845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fr-FR" sz="3200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</a:rPr>
              <a:t>Dreamweaver</a:t>
            </a:r>
            <a:r>
              <a:rPr lang="fr-FR" sz="3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</a:rPr>
              <a:t> 8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1810" t="31543" r="31250" b="51482"/>
          <a:stretch>
            <a:fillRect/>
          </a:stretch>
        </p:blipFill>
        <p:spPr bwMode="auto">
          <a:xfrm>
            <a:off x="2214546" y="357166"/>
            <a:ext cx="714380" cy="6989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Image 5" descr="logo UTC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6215082"/>
            <a:ext cx="1383191" cy="48452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28662" y="1928803"/>
            <a:ext cx="76438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+mn-lt"/>
              </a:rPr>
              <a:t>Dreamweaver</a:t>
            </a:r>
            <a:r>
              <a:rPr lang="fr-FR" sz="2400" dirty="0" smtClean="0">
                <a:latin typeface="+mn-lt"/>
              </a:rPr>
              <a:t> 8 est un éditeur HTML professionnel destiné à la </a:t>
            </a:r>
            <a:r>
              <a:rPr lang="fr-FR" sz="2400" b="1" dirty="0" smtClean="0">
                <a:latin typeface="+mn-lt"/>
              </a:rPr>
              <a:t>conception</a:t>
            </a:r>
            <a:r>
              <a:rPr lang="fr-FR" sz="2400" dirty="0" smtClean="0">
                <a:latin typeface="+mn-lt"/>
              </a:rPr>
              <a:t>, au </a:t>
            </a:r>
            <a:r>
              <a:rPr lang="fr-FR" sz="2400" b="1" dirty="0" smtClean="0">
                <a:latin typeface="+mn-lt"/>
              </a:rPr>
              <a:t>codage </a:t>
            </a:r>
            <a:r>
              <a:rPr lang="fr-FR" sz="2400" dirty="0" smtClean="0">
                <a:latin typeface="+mn-lt"/>
              </a:rPr>
              <a:t>et </a:t>
            </a:r>
            <a:r>
              <a:rPr lang="fr-FR" sz="2400" b="1" dirty="0" smtClean="0">
                <a:latin typeface="+mn-lt"/>
              </a:rPr>
              <a:t>au développement </a:t>
            </a:r>
            <a:r>
              <a:rPr lang="fr-FR" sz="2400" dirty="0" smtClean="0">
                <a:latin typeface="+mn-lt"/>
              </a:rPr>
              <a:t>de </a:t>
            </a:r>
            <a:r>
              <a:rPr lang="fr-FR" sz="2400" b="1" dirty="0" smtClean="0">
                <a:latin typeface="+mn-lt"/>
              </a:rPr>
              <a:t>sites</a:t>
            </a:r>
            <a:r>
              <a:rPr lang="fr-FR" sz="2400" dirty="0" smtClean="0">
                <a:latin typeface="+mn-lt"/>
              </a:rPr>
              <a:t>, de pages et d’applications Web, </a:t>
            </a:r>
            <a:r>
              <a:rPr lang="fr-FR" sz="2400" b="1" dirty="0" smtClean="0">
                <a:latin typeface="+mn-lt"/>
              </a:rPr>
              <a:t>sans </a:t>
            </a:r>
            <a:r>
              <a:rPr lang="fr-FR" sz="2400" dirty="0" smtClean="0">
                <a:latin typeface="+mn-lt"/>
              </a:rPr>
              <a:t>nécessairement </a:t>
            </a:r>
            <a:r>
              <a:rPr lang="fr-FR" sz="2400" b="1" dirty="0" smtClean="0">
                <a:latin typeface="+mn-lt"/>
              </a:rPr>
              <a:t>passer</a:t>
            </a:r>
            <a:r>
              <a:rPr lang="fr-FR" sz="2400" dirty="0" smtClean="0">
                <a:latin typeface="+mn-lt"/>
              </a:rPr>
              <a:t> directement </a:t>
            </a:r>
            <a:r>
              <a:rPr lang="fr-FR" sz="2400" b="1" dirty="0" smtClean="0">
                <a:latin typeface="+mn-lt"/>
              </a:rPr>
              <a:t>par l’édition de ce langage</a:t>
            </a:r>
            <a:r>
              <a:rPr lang="fr-FR" sz="2400" dirty="0" smtClean="0">
                <a:latin typeface="+mn-lt"/>
              </a:rPr>
              <a:t>. 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endParaRPr lang="fr-FR" sz="2400" dirty="0" smtClean="0">
              <a:latin typeface="+mn-lt"/>
            </a:endParaRPr>
          </a:p>
          <a:p>
            <a:pPr marL="448056" indent="-384048" fontAlgn="auto">
              <a:spcAft>
                <a:spcPts val="0"/>
              </a:spcAft>
              <a:defRPr/>
            </a:pPr>
            <a:r>
              <a:rPr lang="fr-FR" sz="2400" b="1" dirty="0" smtClean="0">
                <a:latin typeface="+mn-lt"/>
              </a:rPr>
              <a:t>Avantages:</a:t>
            </a:r>
          </a:p>
          <a:p>
            <a:pPr marL="822960" lvl="1" fontAlgn="auto">
              <a:spcAft>
                <a:spcPts val="0"/>
              </a:spcAft>
              <a:buFontTx/>
              <a:buChar char="•"/>
              <a:defRPr/>
            </a:pPr>
            <a:r>
              <a:rPr lang="fr-FR" sz="2400" dirty="0" smtClean="0">
                <a:latin typeface="+mn-lt"/>
              </a:rPr>
              <a:t> Plus accessible aux non initiés</a:t>
            </a:r>
          </a:p>
          <a:p>
            <a:pPr marL="822960" lvl="1" fontAlgn="auto">
              <a:spcAft>
                <a:spcPts val="0"/>
              </a:spcAft>
              <a:buFontTx/>
              <a:buChar char="•"/>
              <a:defRPr/>
            </a:pPr>
            <a:r>
              <a:rPr lang="fr-FR" sz="2400" dirty="0" smtClean="0">
                <a:latin typeface="+mn-lt"/>
              </a:rPr>
              <a:t> Permet de créer simplement des pages complexes</a:t>
            </a:r>
          </a:p>
          <a:p>
            <a:pPr marL="822960" lvl="1" fontAlgn="auto">
              <a:spcAft>
                <a:spcPts val="0"/>
              </a:spcAft>
              <a:buFontTx/>
              <a:buChar char="•"/>
              <a:defRPr/>
            </a:pPr>
            <a:r>
              <a:rPr lang="fr-FR" sz="2400" dirty="0" smtClean="0">
                <a:latin typeface="+mn-lt"/>
              </a:rPr>
              <a:t> Un outil d’efficacité même pour les plus connaisseurs</a:t>
            </a:r>
          </a:p>
          <a:p>
            <a:pPr marL="822960" lvl="1" fontAlgn="auto">
              <a:spcAft>
                <a:spcPts val="0"/>
              </a:spcAft>
              <a:buFontTx/>
              <a:buChar char="•"/>
              <a:defRPr/>
            </a:pPr>
            <a:r>
              <a:rPr lang="fr-FR" sz="2400" dirty="0" smtClean="0">
                <a:latin typeface="+mn-lt"/>
              </a:rPr>
              <a:t>Avoir un aperçu plus simplement de ce que l’on crée</a:t>
            </a:r>
          </a:p>
          <a:p>
            <a:endParaRPr lang="fr-FR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sz="3200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</a:rPr>
              <a:t>Introduction au HTML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857364"/>
            <a:ext cx="8228742" cy="452562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defRPr/>
            </a:pPr>
            <a:r>
              <a:rPr lang="fr-FR" altLang="zh-CN" sz="2400" b="1" dirty="0" smtClean="0"/>
              <a:t>Html</a:t>
            </a:r>
            <a:r>
              <a:rPr lang="fr-FR" altLang="zh-CN" sz="2400" dirty="0" smtClean="0"/>
              <a:t> : HyperText </a:t>
            </a:r>
            <a:r>
              <a:rPr lang="fr-FR" altLang="zh-CN" sz="2400" dirty="0" err="1" smtClean="0"/>
              <a:t>Markup</a:t>
            </a:r>
            <a:r>
              <a:rPr lang="fr-FR" altLang="zh-CN" sz="2400" dirty="0" smtClean="0"/>
              <a:t> </a:t>
            </a:r>
            <a:r>
              <a:rPr lang="fr-FR" altLang="zh-CN" sz="2400" dirty="0" err="1" smtClean="0"/>
              <a:t>Language</a:t>
            </a:r>
            <a:r>
              <a:rPr lang="fr-FR" altLang="zh-CN" sz="2400" dirty="0" smtClean="0"/>
              <a:t> : langage de mise en forme de documents hypertextes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fr-FR" altLang="zh-CN" sz="2400" dirty="0" smtClean="0"/>
          </a:p>
          <a:p>
            <a:pPr marL="448056" indent="-384048" fontAlgn="auto">
              <a:spcAft>
                <a:spcPts val="0"/>
              </a:spcAft>
              <a:defRPr/>
            </a:pPr>
            <a:r>
              <a:rPr lang="fr-FR" altLang="zh-CN" sz="2400" b="1" dirty="0" smtClean="0"/>
              <a:t>Hypertexte</a:t>
            </a:r>
            <a:r>
              <a:rPr lang="fr-FR" altLang="zh-CN" sz="2400" dirty="0" smtClean="0"/>
              <a:t> : textes qui contiennent des références croisées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fr-FR" altLang="zh-CN" sz="24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pic>
        <p:nvPicPr>
          <p:cNvPr id="5" name="Image 4" descr="logo UTC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6215082"/>
            <a:ext cx="1383191" cy="4845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fr-FR" sz="3200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</a:rPr>
              <a:t>Introduction au HTML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428596" y="1928802"/>
            <a:ext cx="8228742" cy="4525620"/>
          </a:xfrm>
        </p:spPr>
        <p:txBody>
          <a:bodyPr/>
          <a:lstStyle/>
          <a:p>
            <a:r>
              <a:rPr lang="fr-FR" sz="2800" dirty="0" smtClean="0"/>
              <a:t>En HTML</a:t>
            </a:r>
          </a:p>
          <a:p>
            <a:pPr lvl="1"/>
            <a:r>
              <a:rPr lang="fr-FR" sz="2400" dirty="0" smtClean="0"/>
              <a:t> balises prédéfinies</a:t>
            </a:r>
          </a:p>
          <a:p>
            <a:pPr lvl="1"/>
            <a:r>
              <a:rPr lang="fr-FR" sz="2400" dirty="0" smtClean="0"/>
              <a:t>préciser à l'intérieur d'un fichier texte des éléments </a:t>
            </a:r>
          </a:p>
          <a:p>
            <a:pPr lvl="2"/>
            <a:r>
              <a:rPr lang="fr-FR" sz="1800" dirty="0" smtClean="0"/>
              <a:t>les titres</a:t>
            </a:r>
          </a:p>
          <a:p>
            <a:pPr lvl="2"/>
            <a:r>
              <a:rPr lang="fr-FR" sz="1800" dirty="0" smtClean="0"/>
              <a:t>les paragraphes</a:t>
            </a:r>
          </a:p>
          <a:p>
            <a:pPr lvl="2"/>
            <a:r>
              <a:rPr lang="fr-FR" sz="1800" dirty="0" smtClean="0"/>
              <a:t>les liens</a:t>
            </a:r>
          </a:p>
          <a:p>
            <a:pPr lvl="2"/>
            <a:r>
              <a:rPr lang="fr-FR" sz="1800" dirty="0" smtClean="0"/>
              <a:t>etc</a:t>
            </a:r>
            <a:r>
              <a:rPr lang="fr-FR" sz="1800" dirty="0" smtClean="0"/>
              <a:t>.</a:t>
            </a:r>
          </a:p>
          <a:p>
            <a:pPr lvl="2"/>
            <a:endParaRPr lang="fr-FR" sz="1800" dirty="0" smtClean="0"/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</a:rPr>
              <a:t>Les </a:t>
            </a:r>
            <a:r>
              <a:rPr lang="fr-FR" sz="2800" dirty="0" smtClean="0">
                <a:solidFill>
                  <a:srgbClr val="FF0000"/>
                </a:solidFill>
              </a:rPr>
              <a:t>balises se présentent sous la forme d’un code entre « &lt; » et « </a:t>
            </a:r>
            <a:r>
              <a:rPr lang="fr-FR" sz="2800" dirty="0" smtClean="0">
                <a:solidFill>
                  <a:srgbClr val="FF0000"/>
                </a:solidFill>
              </a:rPr>
              <a:t>&gt; »</a:t>
            </a:r>
            <a:endParaRPr lang="fr-FR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000" dirty="0" smtClean="0"/>
              <a:t>&lt;balise&gt;</a:t>
            </a:r>
            <a:endParaRPr lang="fr-FR" sz="2400" dirty="0" smtClean="0"/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Nina BOUAZIZ et </a:t>
            </a:r>
            <a:r>
              <a:rPr lang="en-US" dirty="0" err="1" smtClean="0"/>
              <a:t>Matthieu</a:t>
            </a:r>
            <a:r>
              <a:rPr lang="en-US" dirty="0" smtClean="0"/>
              <a:t> DI RUSSO</a:t>
            </a:r>
            <a:endParaRPr lang="en-US" dirty="0"/>
          </a:p>
        </p:txBody>
      </p:sp>
      <p:pic>
        <p:nvPicPr>
          <p:cNvPr id="5" name="Image 4" descr="logo UTC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6215082"/>
            <a:ext cx="1383191" cy="4845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sz="3200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</a:rPr>
              <a:t>Structure d’un fichier HTML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000240"/>
            <a:ext cx="8228742" cy="4311306"/>
          </a:xfrm>
        </p:spPr>
        <p:txBody>
          <a:bodyPr>
            <a:normAutofit/>
          </a:bodyPr>
          <a:lstStyle/>
          <a:p>
            <a:pPr marL="448056" indent="-384048"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2000" dirty="0" smtClean="0">
                <a:cs typeface="Arial" charset="0"/>
              </a:rPr>
              <a:t>&lt;</a:t>
            </a:r>
            <a:r>
              <a:rPr lang="fr-FR" altLang="zh-CN" sz="2000" dirty="0" smtClean="0">
                <a:cs typeface="Arial" charset="0"/>
              </a:rPr>
              <a:t>HTML&gt;</a:t>
            </a:r>
          </a:p>
          <a:p>
            <a:pPr marL="448056" indent="-384048"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2000" dirty="0" smtClean="0">
                <a:cs typeface="Arial" charset="0"/>
              </a:rPr>
              <a:t>&lt;HEAD&gt;</a:t>
            </a:r>
          </a:p>
          <a:p>
            <a:pPr marL="448056" indent="-384048"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2000" dirty="0" smtClean="0">
                <a:cs typeface="Arial" charset="0"/>
              </a:rPr>
              <a:t>&lt;TITLE&gt;~~~~~~~~&lt;/TITLE&gt;</a:t>
            </a:r>
          </a:p>
          <a:p>
            <a:pPr marL="448056" indent="-384048"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2000" dirty="0" smtClean="0">
                <a:cs typeface="Arial" charset="0"/>
              </a:rPr>
              <a:t>&lt;/HEAD&gt;</a:t>
            </a:r>
          </a:p>
          <a:p>
            <a:pPr marL="448056" indent="-384048"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altLang="zh-CN" sz="2000" dirty="0" smtClean="0">
              <a:cs typeface="Arial" charset="0"/>
            </a:endParaRPr>
          </a:p>
          <a:p>
            <a:pPr marL="448056" indent="-384048"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2000" dirty="0" smtClean="0">
                <a:cs typeface="Arial" charset="0"/>
              </a:rPr>
              <a:t>&lt;BODY&gt;</a:t>
            </a:r>
          </a:p>
          <a:p>
            <a:pPr marL="448056" indent="-384048"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2000" dirty="0" smtClean="0">
                <a:cs typeface="Arial" charset="0"/>
              </a:rPr>
              <a:t>~~~~~~~~~~</a:t>
            </a:r>
          </a:p>
          <a:p>
            <a:pPr marL="448056" indent="-384048"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2000" dirty="0" smtClean="0">
                <a:cs typeface="Arial" charset="0"/>
              </a:rPr>
              <a:t>(contenu du document)</a:t>
            </a:r>
          </a:p>
          <a:p>
            <a:pPr marL="448056" indent="-384048"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2000" dirty="0" smtClean="0">
                <a:cs typeface="Arial" charset="0"/>
              </a:rPr>
              <a:t>&lt;/BODY&gt;</a:t>
            </a:r>
          </a:p>
          <a:p>
            <a:pPr marL="448056" indent="-384048"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zh-CN" sz="2000" dirty="0" smtClean="0">
                <a:cs typeface="Arial" charset="0"/>
              </a:rPr>
              <a:t>&lt;/HTML&gt;</a:t>
            </a:r>
            <a:endParaRPr lang="fr-FR" altLang="zh-CN" sz="3200" dirty="0" smtClean="0">
              <a:cs typeface="Arial" charset="0"/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pic>
        <p:nvPicPr>
          <p:cNvPr id="5" name="Image 4" descr="logo UTC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6215082"/>
            <a:ext cx="1383191" cy="48452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5" y="2000240"/>
            <a:ext cx="1601560" cy="434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ccolade fermante 7"/>
          <p:cNvSpPr/>
          <p:nvPr/>
        </p:nvSpPr>
        <p:spPr bwMode="auto">
          <a:xfrm>
            <a:off x="2714612" y="2928934"/>
            <a:ext cx="428628" cy="1571636"/>
          </a:xfrm>
          <a:prstGeom prst="rightBrace">
            <a:avLst>
              <a:gd name="adj1" fmla="val 2500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ccolade fermante 9"/>
          <p:cNvSpPr/>
          <p:nvPr/>
        </p:nvSpPr>
        <p:spPr bwMode="auto">
          <a:xfrm>
            <a:off x="2714612" y="2000240"/>
            <a:ext cx="357190" cy="714380"/>
          </a:xfrm>
          <a:prstGeom prst="rightBrace">
            <a:avLst>
              <a:gd name="adj1" fmla="val 2500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825456" cy="826230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sz="3600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</a:rPr>
              <a:t>Présentation de quelques balises</a:t>
            </a: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72000"/>
          </a:xfrm>
        </p:spPr>
        <p:txBody>
          <a:bodyPr/>
          <a:lstStyle/>
          <a:p>
            <a:pPr lvl="1"/>
            <a:r>
              <a:rPr lang="fr-FR" altLang="zh-CN" sz="2400" dirty="0" smtClean="0">
                <a:cs typeface="幼圆"/>
              </a:rPr>
              <a:t>&lt;BR&gt; Saut de ligne, </a:t>
            </a:r>
          </a:p>
          <a:p>
            <a:pPr lvl="1"/>
            <a:r>
              <a:rPr lang="fr-FR" altLang="zh-CN" sz="2400" dirty="0" smtClean="0">
                <a:cs typeface="幼圆"/>
              </a:rPr>
              <a:t>&lt;P&gt; Pour un nouveau paragraphe, </a:t>
            </a:r>
          </a:p>
          <a:p>
            <a:pPr lvl="1"/>
            <a:r>
              <a:rPr lang="fr-FR" altLang="zh-CN" sz="2400" dirty="0" smtClean="0">
                <a:cs typeface="幼圆"/>
              </a:rPr>
              <a:t>&lt;B&gt; Mettre le texte en gras, 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&lt;H1&gt;…&lt;H7&gt;		Formatage du texte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&lt;a </a:t>
            </a:r>
            <a:r>
              <a:rPr lang="fr-FR" sz="2400" dirty="0" err="1" smtClean="0"/>
              <a:t>href</a:t>
            </a:r>
            <a:r>
              <a:rPr lang="fr-FR" sz="2400" dirty="0" smtClean="0"/>
              <a:t>=..url... </a:t>
            </a:r>
            <a:r>
              <a:rPr lang="fr-FR" sz="2400" dirty="0" err="1" smtClean="0"/>
              <a:t>target</a:t>
            </a:r>
            <a:r>
              <a:rPr lang="fr-FR" sz="2400" dirty="0" smtClean="0"/>
              <a:t>=...&gt; &lt;/a&gt;	Lien 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&lt;</a:t>
            </a:r>
            <a:r>
              <a:rPr lang="fr-FR" sz="2400" dirty="0" err="1" smtClean="0"/>
              <a:t>img</a:t>
            </a:r>
            <a:r>
              <a:rPr lang="fr-FR" sz="2400" dirty="0" smtClean="0"/>
              <a:t> </a:t>
            </a:r>
            <a:r>
              <a:rPr lang="fr-FR" sz="2400" dirty="0" err="1" smtClean="0"/>
              <a:t>src</a:t>
            </a:r>
            <a:r>
              <a:rPr lang="fr-FR" sz="2400" dirty="0" smtClean="0"/>
              <a:t>=«url de l’ image »&gt;  Insertion d’image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&lt;table&gt; balise ouvrant un tableau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Balise fermante &lt;/</a:t>
            </a:r>
            <a:r>
              <a:rPr lang="fr-FR" sz="2400" dirty="0" err="1" smtClean="0"/>
              <a:t>nom_balise</a:t>
            </a:r>
            <a:r>
              <a:rPr lang="fr-FR" sz="2400" dirty="0" smtClean="0"/>
              <a:t>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altLang="zh-CN" sz="3200" dirty="0" smtClean="0">
              <a:solidFill>
                <a:srgbClr val="292929"/>
              </a:solidFill>
              <a:cs typeface="幼圆"/>
            </a:endParaRPr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pic>
        <p:nvPicPr>
          <p:cNvPr id="5" name="Image 4" descr="logo UTC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6215082"/>
            <a:ext cx="1383191" cy="4845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</a:rPr>
              <a:t>Création d’un site</a:t>
            </a:r>
          </a:p>
        </p:txBody>
      </p:sp>
      <p:pic>
        <p:nvPicPr>
          <p:cNvPr id="21507" name="Espace réservé du contenu 3" descr="fon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04" y="1857364"/>
            <a:ext cx="5857916" cy="4238954"/>
          </a:xfrm>
        </p:spPr>
      </p:pic>
      <p:pic>
        <p:nvPicPr>
          <p:cNvPr id="5" name="Image 4" descr="flech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3143250"/>
            <a:ext cx="1016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Nina BOUAZIZ et Matthieu DI RUSSO</a:t>
            </a:r>
            <a:endParaRPr lang="en-US"/>
          </a:p>
        </p:txBody>
      </p:sp>
      <p:pic>
        <p:nvPicPr>
          <p:cNvPr id="10" name="Image 9" descr="logo UTC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6215082"/>
            <a:ext cx="1383191" cy="4845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43998" cy="826230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Benny Blanco" pitchFamily="2" charset="0"/>
              </a:rPr>
              <a:t>Définition d’un site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Nina BOUAZIZ &amp; </a:t>
            </a:r>
            <a:r>
              <a:rPr lang="en-US" dirty="0" err="1" smtClean="0"/>
              <a:t>Matthieu</a:t>
            </a:r>
            <a:r>
              <a:rPr lang="en-US" dirty="0" smtClean="0"/>
              <a:t> DI RUSSO</a:t>
            </a:r>
            <a:endParaRPr lang="en-US" dirty="0"/>
          </a:p>
        </p:txBody>
      </p:sp>
      <p:pic>
        <p:nvPicPr>
          <p:cNvPr id="5" name="Picture 3" descr="PPP_CGENE_CLP_Bulb_Side_Glo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85728"/>
            <a:ext cx="1785950" cy="157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 UTC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6215082"/>
            <a:ext cx="1383191" cy="48452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57224" y="1928802"/>
            <a:ext cx="68580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>
              <a:latin typeface="+mn-lt"/>
            </a:endParaRPr>
          </a:p>
          <a:p>
            <a:r>
              <a:rPr lang="fr-FR" sz="2400" b="1" dirty="0" smtClean="0">
                <a:latin typeface="+mj-lt"/>
              </a:rPr>
              <a:t>Etape </a:t>
            </a:r>
            <a:r>
              <a:rPr lang="fr-FR" sz="2400" b="1" dirty="0" smtClean="0">
                <a:latin typeface="+mj-lt"/>
              </a:rPr>
              <a:t>1</a:t>
            </a:r>
            <a:r>
              <a:rPr lang="fr-FR" sz="2400" b="1" dirty="0" smtClean="0">
                <a:latin typeface="+mj-lt"/>
              </a:rPr>
              <a:t>:</a:t>
            </a:r>
            <a:r>
              <a:rPr lang="fr-FR" sz="2400" dirty="0" smtClean="0">
                <a:latin typeface="+mj-lt"/>
              </a:rPr>
              <a:t> Cliquez sur </a:t>
            </a:r>
            <a:r>
              <a:rPr lang="fr-FR" sz="2400" b="1" dirty="0" smtClean="0">
                <a:latin typeface="+mj-lt"/>
              </a:rPr>
              <a:t>Site&gt; Nouveau Site...</a:t>
            </a:r>
            <a:r>
              <a:rPr lang="fr-FR" sz="2400" dirty="0" smtClean="0">
                <a:latin typeface="+mj-lt"/>
              </a:rPr>
              <a:t> </a:t>
            </a:r>
            <a:r>
              <a:rPr lang="fr-FR" sz="2400" dirty="0" smtClean="0">
                <a:latin typeface="+mj-lt"/>
              </a:rPr>
              <a:t> </a:t>
            </a:r>
          </a:p>
          <a:p>
            <a:endParaRPr lang="fr-FR" sz="2400" dirty="0" smtClean="0">
              <a:latin typeface="+mj-lt"/>
            </a:endParaRPr>
          </a:p>
          <a:p>
            <a:r>
              <a:rPr lang="fr-FR" sz="2400" b="1" dirty="0" smtClean="0">
                <a:latin typeface="+mj-lt"/>
              </a:rPr>
              <a:t>Étape </a:t>
            </a:r>
            <a:r>
              <a:rPr lang="fr-FR" sz="2400" b="1" dirty="0" smtClean="0">
                <a:latin typeface="+mj-lt"/>
              </a:rPr>
              <a:t>2:</a:t>
            </a:r>
            <a:r>
              <a:rPr lang="fr-FR" sz="2400" dirty="0" smtClean="0">
                <a:latin typeface="+mj-lt"/>
              </a:rPr>
              <a:t> </a:t>
            </a:r>
            <a:r>
              <a:rPr lang="fr-FR" sz="2400" dirty="0" smtClean="0">
                <a:solidFill>
                  <a:srgbClr val="FF0000"/>
                </a:solidFill>
                <a:latin typeface="+mj-lt"/>
              </a:rPr>
              <a:t>Créez un dossier sur le disque Z </a:t>
            </a:r>
            <a:r>
              <a:rPr lang="fr-FR" sz="2400" dirty="0" smtClean="0">
                <a:latin typeface="+mj-lt"/>
              </a:rPr>
              <a:t>et nommez-le. </a:t>
            </a:r>
          </a:p>
          <a:p>
            <a:endParaRPr lang="fr-FR" sz="2400" dirty="0" smtClean="0">
              <a:latin typeface="+mj-lt"/>
            </a:endParaRPr>
          </a:p>
          <a:p>
            <a:endParaRPr lang="fr-FR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643050"/>
            <a:ext cx="5336142" cy="496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143380"/>
            <a:ext cx="4735319" cy="9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1571612"/>
            <a:ext cx="5429288" cy="502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5_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werDESIGNS PowerTIP Sample Presentation_02">
  <a:themeElements>
    <a:clrScheme name="PowerDESIGNS PowerTIP Sample Presentation_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DESIGNS PowerTIP Sample Presentation_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DESIGNS PowerTIP Sample Presentation_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DESIGNS PowerTIP Sample Presentation_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aring city design template">
  <a:themeElements>
    <a:clrScheme name="">
      <a:dk1>
        <a:srgbClr val="292929"/>
      </a:dk1>
      <a:lt1>
        <a:srgbClr val="FFFFFF"/>
      </a:lt1>
      <a:dk2>
        <a:srgbClr val="C0C0C0"/>
      </a:dk2>
      <a:lt2>
        <a:srgbClr val="FFFFFF"/>
      </a:lt2>
      <a:accent1>
        <a:srgbClr val="AE6A58"/>
      </a:accent1>
      <a:accent2>
        <a:srgbClr val="A18461"/>
      </a:accent2>
      <a:accent3>
        <a:srgbClr val="DCDCDC"/>
      </a:accent3>
      <a:accent4>
        <a:srgbClr val="DADADA"/>
      </a:accent4>
      <a:accent5>
        <a:srgbClr val="D3B9B4"/>
      </a:accent5>
      <a:accent6>
        <a:srgbClr val="917757"/>
      </a:accent6>
      <a:hlink>
        <a:srgbClr val="71584D"/>
      </a:hlink>
      <a:folHlink>
        <a:srgbClr val="343332"/>
      </a:folHlink>
    </a:clrScheme>
    <a:fontScheme name="Thème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663300"/>
        </a:dk1>
        <a:lt1>
          <a:srgbClr val="C0C0C0"/>
        </a:lt1>
        <a:dk2>
          <a:srgbClr val="D7C5B5"/>
        </a:dk2>
        <a:lt2>
          <a:srgbClr val="292929"/>
        </a:lt2>
        <a:accent1>
          <a:srgbClr val="AE6A58"/>
        </a:accent1>
        <a:accent2>
          <a:srgbClr val="A18461"/>
        </a:accent2>
        <a:accent3>
          <a:srgbClr val="DCDCDC"/>
        </a:accent3>
        <a:accent4>
          <a:srgbClr val="562A00"/>
        </a:accent4>
        <a:accent5>
          <a:srgbClr val="D3B9B4"/>
        </a:accent5>
        <a:accent6>
          <a:srgbClr val="917757"/>
        </a:accent6>
        <a:hlink>
          <a:srgbClr val="71584D"/>
        </a:hlink>
        <a:folHlink>
          <a:srgbClr val="3433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ème Office 1">
    <a:dk1>
      <a:srgbClr val="663300"/>
    </a:dk1>
    <a:lt1>
      <a:srgbClr val="C0C0C0"/>
    </a:lt1>
    <a:dk2>
      <a:srgbClr val="D7C5B5"/>
    </a:dk2>
    <a:lt2>
      <a:srgbClr val="292929"/>
    </a:lt2>
    <a:accent1>
      <a:srgbClr val="AE6A58"/>
    </a:accent1>
    <a:accent2>
      <a:srgbClr val="A18461"/>
    </a:accent2>
    <a:accent3>
      <a:srgbClr val="DCDCDC"/>
    </a:accent3>
    <a:accent4>
      <a:srgbClr val="562A00"/>
    </a:accent4>
    <a:accent5>
      <a:srgbClr val="D3B9B4"/>
    </a:accent5>
    <a:accent6>
      <a:srgbClr val="917757"/>
    </a:accent6>
    <a:hlink>
      <a:srgbClr val="71584D"/>
    </a:hlink>
    <a:folHlink>
      <a:srgbClr val="34333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 the best</Template>
  <TotalTime>1152</TotalTime>
  <Words>578</Words>
  <Application>Microsoft Office PowerPoint</Application>
  <PresentationFormat>Affichage à l'écran (4:3)</PresentationFormat>
  <Paragraphs>155</Paragraphs>
  <Slides>23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5_Office Theme</vt:lpstr>
      <vt:lpstr>PowerDESIGNS PowerTIP Sample Presentation_02</vt:lpstr>
      <vt:lpstr>Soaring city design template</vt:lpstr>
      <vt:lpstr>Diapositive 1</vt:lpstr>
      <vt:lpstr>Sommaire</vt:lpstr>
      <vt:lpstr>Dreamweaver 8</vt:lpstr>
      <vt:lpstr>Introduction au HTML</vt:lpstr>
      <vt:lpstr>Introduction au HTML</vt:lpstr>
      <vt:lpstr>Structure d’un fichier HTML</vt:lpstr>
      <vt:lpstr>Présentation de quelques balises </vt:lpstr>
      <vt:lpstr>Création d’un site</vt:lpstr>
      <vt:lpstr>Définition d’un site </vt:lpstr>
      <vt:lpstr>Definition d’un site </vt:lpstr>
      <vt:lpstr>Création d’une nouvelle page</vt:lpstr>
      <vt:lpstr>Modes d’affichages</vt:lpstr>
      <vt:lpstr>Formatage du texte</vt:lpstr>
      <vt:lpstr>Panneau de propriétés</vt:lpstr>
      <vt:lpstr>Diapositive 15</vt:lpstr>
      <vt:lpstr>Les tableaux</vt:lpstr>
      <vt:lpstr>Opérations sur les tableaux</vt:lpstr>
      <vt:lpstr>Les liens</vt:lpstr>
      <vt:lpstr>Les liens</vt:lpstr>
      <vt:lpstr>Insertion d’image</vt:lpstr>
      <vt:lpstr>Image mappée</vt:lpstr>
      <vt:lpstr>Insertion de son et vidéo </vt:lpstr>
      <vt:lpstr>Diapositive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Dreamweaver séance 1</dc:title>
  <dc:creator>DIDIER</dc:creator>
  <cp:lastModifiedBy>Mateo Del Pueblo</cp:lastModifiedBy>
  <cp:revision>67</cp:revision>
  <dcterms:created xsi:type="dcterms:W3CDTF">2007-03-18T14:06:42Z</dcterms:created>
  <dcterms:modified xsi:type="dcterms:W3CDTF">2009-03-15T19:46:40Z</dcterms:modified>
</cp:coreProperties>
</file>